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39"/>
  </p:notesMasterIdLst>
  <p:sldIdLst>
    <p:sldId id="339" r:id="rId5"/>
    <p:sldId id="394" r:id="rId6"/>
    <p:sldId id="359" r:id="rId7"/>
    <p:sldId id="358" r:id="rId8"/>
    <p:sldId id="357" r:id="rId9"/>
    <p:sldId id="408" r:id="rId10"/>
    <p:sldId id="412" r:id="rId11"/>
    <p:sldId id="382" r:id="rId12"/>
    <p:sldId id="395" r:id="rId13"/>
    <p:sldId id="349" r:id="rId14"/>
    <p:sldId id="396" r:id="rId15"/>
    <p:sldId id="369" r:id="rId16"/>
    <p:sldId id="366" r:id="rId17"/>
    <p:sldId id="397" r:id="rId18"/>
    <p:sldId id="402" r:id="rId19"/>
    <p:sldId id="377" r:id="rId20"/>
    <p:sldId id="353" r:id="rId21"/>
    <p:sldId id="378" r:id="rId22"/>
    <p:sldId id="398" r:id="rId23"/>
    <p:sldId id="410" r:id="rId24"/>
    <p:sldId id="403" r:id="rId25"/>
    <p:sldId id="406" r:id="rId26"/>
    <p:sldId id="399" r:id="rId27"/>
    <p:sldId id="375" r:id="rId28"/>
    <p:sldId id="379" r:id="rId29"/>
    <p:sldId id="413" r:id="rId30"/>
    <p:sldId id="414" r:id="rId31"/>
    <p:sldId id="380" r:id="rId32"/>
    <p:sldId id="400" r:id="rId33"/>
    <p:sldId id="407" r:id="rId34"/>
    <p:sldId id="360" r:id="rId35"/>
    <p:sldId id="361" r:id="rId36"/>
    <p:sldId id="362" r:id="rId37"/>
    <p:sldId id="411" r:id="rId38"/>
  </p:sldIdLst>
  <p:sldSz cx="12192000" cy="6858000"/>
  <p:notesSz cx="10018713" cy="68881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stbenutzer" initials="Ga" lastIdx="1" clrIdx="0"/>
  <p:cmAuthor id="2" name="sft27486@zzrgg.com" initials="s" lastIdx="3" clrIdx="1">
    <p:extLst>
      <p:ext uri="{19B8F6BF-5375-455C-9EA6-DF929625EA0E}">
        <p15:presenceInfo xmlns:p15="http://schemas.microsoft.com/office/powerpoint/2012/main" userId="3d6a4d9b6db03778" providerId="Windows Live"/>
      </p:ext>
    </p:extLst>
  </p:cmAuthor>
  <p:cmAuthor id="3" name="Meret Lindanis" initials="ML" lastIdx="3" clrIdx="2">
    <p:extLst>
      <p:ext uri="{19B8F6BF-5375-455C-9EA6-DF929625EA0E}">
        <p15:presenceInfo xmlns:p15="http://schemas.microsoft.com/office/powerpoint/2012/main" userId="Meret Linda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4C0026"/>
    <a:srgbClr val="660033"/>
    <a:srgbClr val="8E0047"/>
    <a:srgbClr val="595959"/>
    <a:srgbClr val="00FF00"/>
    <a:srgbClr val="FFB3D9"/>
    <a:srgbClr val="FFCDE6"/>
    <a:srgbClr val="FF85C2"/>
    <a:srgbClr val="FF61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96863-9A75-4D39-AA13-D57FB7DF2124}" v="1320" dt="2020-01-28T08:19:18.757"/>
    <p1510:client id="{A0706037-E663-44DA-A040-27742713234D}" v="1770" dt="2020-01-28T09:11:52.46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899" autoAdjust="0"/>
  </p:normalViewPr>
  <p:slideViewPr>
    <p:cSldViewPr snapToGrid="0">
      <p:cViewPr varScale="1">
        <p:scale>
          <a:sx n="32" d="100"/>
          <a:sy n="32" d="100"/>
        </p:scale>
        <p:origin x="1560" y="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1-27T20:49:57.578" idx="3">
    <p:pos x="10" y="10"/>
    <p:text>Bilder nochmal anders zuschneiden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1-26T21:35:18.254" idx="3">
    <p:pos x="10" y="10"/>
    <p:text>Ich würde diese Folie rausnehmen. Sie enthält keine neuen Informationen.</p:text>
    <p:extLst>
      <p:ext uri="{C676402C-5697-4E1C-873F-D02D1690AC5C}">
        <p15:threadingInfo xmlns:p15="http://schemas.microsoft.com/office/powerpoint/2012/main" timeZoneBias="-6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sv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sv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973FF-72C5-40C8-94CE-147CF6C9CA8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286F603-6DBD-47E3-BCBC-7D3BE345CDF9}">
      <dgm:prSet/>
      <dgm:spPr/>
      <dgm:t>
        <a:bodyPr/>
        <a:lstStyle/>
        <a:p>
          <a:pPr>
            <a:lnSpc>
              <a:spcPct val="100000"/>
            </a:lnSpc>
            <a:defRPr cap="all"/>
          </a:pPr>
          <a:r>
            <a:rPr lang="de-DE"/>
            <a:t>About Us</a:t>
          </a:r>
          <a:endParaRPr lang="en-US"/>
        </a:p>
      </dgm:t>
    </dgm:pt>
    <dgm:pt modelId="{20548A58-9C7E-4A45-B6D9-46765A7A8F62}" type="parTrans" cxnId="{BB21D16E-0F43-45D3-893A-6DA580762AAA}">
      <dgm:prSet/>
      <dgm:spPr/>
      <dgm:t>
        <a:bodyPr/>
        <a:lstStyle/>
        <a:p>
          <a:pPr algn="ctr"/>
          <a:endParaRPr lang="en-US"/>
        </a:p>
      </dgm:t>
    </dgm:pt>
    <dgm:pt modelId="{783C1EB2-9870-4BF5-997D-F5BBD973FFE0}" type="sibTrans" cxnId="{BB21D16E-0F43-45D3-893A-6DA580762AAA}">
      <dgm:prSet/>
      <dgm:spPr/>
      <dgm:t>
        <a:bodyPr/>
        <a:lstStyle/>
        <a:p>
          <a:pPr algn="ctr"/>
          <a:endParaRPr lang="en-US"/>
        </a:p>
      </dgm:t>
    </dgm:pt>
    <dgm:pt modelId="{23AE7495-6D4E-4965-BCD2-22AAF8444392}">
      <dgm:prSet/>
      <dgm:spPr/>
      <dgm:t>
        <a:bodyPr/>
        <a:lstStyle/>
        <a:p>
          <a:pPr>
            <a:lnSpc>
              <a:spcPct val="100000"/>
            </a:lnSpc>
            <a:defRPr cap="all"/>
          </a:pPr>
          <a:r>
            <a:rPr lang="en-US"/>
            <a:t>Visions</a:t>
          </a:r>
        </a:p>
      </dgm:t>
    </dgm:pt>
    <dgm:pt modelId="{734179AA-C6E7-4E43-B40D-E31259A942DC}" type="parTrans" cxnId="{5907E2EE-1AD5-4E4E-AB57-83DF28B0CC2C}">
      <dgm:prSet/>
      <dgm:spPr/>
      <dgm:t>
        <a:bodyPr/>
        <a:lstStyle/>
        <a:p>
          <a:pPr algn="ctr"/>
          <a:endParaRPr lang="en-US"/>
        </a:p>
      </dgm:t>
    </dgm:pt>
    <dgm:pt modelId="{E602D76E-5B76-40C7-80E7-4807FCEE7EAD}" type="sibTrans" cxnId="{5907E2EE-1AD5-4E4E-AB57-83DF28B0CC2C}">
      <dgm:prSet/>
      <dgm:spPr/>
      <dgm:t>
        <a:bodyPr/>
        <a:lstStyle/>
        <a:p>
          <a:pPr algn="ctr"/>
          <a:endParaRPr lang="en-US"/>
        </a:p>
      </dgm:t>
    </dgm:pt>
    <dgm:pt modelId="{1224CE2E-4DA1-4841-8053-8215D072EC05}">
      <dgm:prSet phldrT="[Text]"/>
      <dgm:spPr/>
      <dgm:t>
        <a:bodyPr/>
        <a:lstStyle/>
        <a:p>
          <a:pPr>
            <a:lnSpc>
              <a:spcPct val="100000"/>
            </a:lnSpc>
            <a:defRPr cap="all"/>
          </a:pPr>
          <a:r>
            <a:rPr lang="en-US"/>
            <a:t>Motivation</a:t>
          </a:r>
        </a:p>
      </dgm:t>
    </dgm:pt>
    <dgm:pt modelId="{DBA23857-54BD-4509-8298-4DFF4C6210F6}" type="parTrans" cxnId="{D81FB8B5-A0EB-40F1-B239-D49E676DB179}">
      <dgm:prSet/>
      <dgm:spPr/>
      <dgm:t>
        <a:bodyPr/>
        <a:lstStyle/>
        <a:p>
          <a:pPr algn="ctr"/>
          <a:endParaRPr lang="de-DE"/>
        </a:p>
      </dgm:t>
    </dgm:pt>
    <dgm:pt modelId="{00D3BDBA-D8F6-45A4-8844-5E495862D8DC}" type="sibTrans" cxnId="{D81FB8B5-A0EB-40F1-B239-D49E676DB179}">
      <dgm:prSet/>
      <dgm:spPr/>
      <dgm:t>
        <a:bodyPr/>
        <a:lstStyle/>
        <a:p>
          <a:pPr algn="ctr"/>
          <a:endParaRPr lang="de-DE"/>
        </a:p>
      </dgm:t>
    </dgm:pt>
    <dgm:pt modelId="{FE80E8B1-DEE1-4F8E-A959-DC6B0B8DB1C9}">
      <dgm:prSet phldrT="[Text]"/>
      <dgm:spPr/>
      <dgm:t>
        <a:bodyPr/>
        <a:lstStyle/>
        <a:p>
          <a:pPr>
            <a:lnSpc>
              <a:spcPct val="100000"/>
            </a:lnSpc>
            <a:defRPr cap="all"/>
          </a:pPr>
          <a:r>
            <a:rPr lang="en-US"/>
            <a:t>Goals</a:t>
          </a:r>
        </a:p>
      </dgm:t>
    </dgm:pt>
    <dgm:pt modelId="{785FD9FD-FA7D-4CE2-987B-0502CEB0E3E7}" type="parTrans" cxnId="{401AC2A7-B2EA-43AC-9377-2E1C77512B87}">
      <dgm:prSet/>
      <dgm:spPr/>
      <dgm:t>
        <a:bodyPr/>
        <a:lstStyle/>
        <a:p>
          <a:pPr algn="ctr"/>
          <a:endParaRPr lang="de-DE"/>
        </a:p>
      </dgm:t>
    </dgm:pt>
    <dgm:pt modelId="{DC378C34-96BF-4C88-9943-2601E144578A}" type="sibTrans" cxnId="{401AC2A7-B2EA-43AC-9377-2E1C77512B87}">
      <dgm:prSet/>
      <dgm:spPr/>
      <dgm:t>
        <a:bodyPr/>
        <a:lstStyle/>
        <a:p>
          <a:pPr algn="ctr"/>
          <a:endParaRPr lang="de-DE"/>
        </a:p>
      </dgm:t>
    </dgm:pt>
    <dgm:pt modelId="{7937F467-426F-42FD-B0A3-C96B154C1251}">
      <dgm:prSet phldrT="[Text]"/>
      <dgm:spPr/>
      <dgm:t>
        <a:bodyPr/>
        <a:lstStyle/>
        <a:p>
          <a:pPr>
            <a:lnSpc>
              <a:spcPct val="100000"/>
            </a:lnSpc>
            <a:defRPr cap="all"/>
          </a:pPr>
          <a:r>
            <a:rPr lang="en-US"/>
            <a:t>Process-Pipeline</a:t>
          </a:r>
        </a:p>
      </dgm:t>
    </dgm:pt>
    <dgm:pt modelId="{9B6C622E-893F-4782-9603-C93BF19410F2}" type="parTrans" cxnId="{4512FF5D-0223-48ED-B7E4-79177A1E1139}">
      <dgm:prSet/>
      <dgm:spPr/>
      <dgm:t>
        <a:bodyPr/>
        <a:lstStyle/>
        <a:p>
          <a:pPr algn="ctr"/>
          <a:endParaRPr lang="de-DE"/>
        </a:p>
      </dgm:t>
    </dgm:pt>
    <dgm:pt modelId="{B48BC8B2-3659-46CA-A558-C4933F2242A0}" type="sibTrans" cxnId="{4512FF5D-0223-48ED-B7E4-79177A1E1139}">
      <dgm:prSet/>
      <dgm:spPr/>
      <dgm:t>
        <a:bodyPr/>
        <a:lstStyle/>
        <a:p>
          <a:pPr algn="ctr"/>
          <a:endParaRPr lang="de-DE"/>
        </a:p>
      </dgm:t>
    </dgm:pt>
    <dgm:pt modelId="{6B8C9863-8772-449A-BED4-6E594B5469EE}">
      <dgm:prSet phldrT="[Text]"/>
      <dgm:spPr/>
      <dgm:t>
        <a:bodyPr/>
        <a:lstStyle/>
        <a:p>
          <a:pPr>
            <a:lnSpc>
              <a:spcPct val="100000"/>
            </a:lnSpc>
            <a:defRPr cap="all"/>
          </a:pPr>
          <a:r>
            <a:rPr lang="en-US"/>
            <a:t>Conclusions</a:t>
          </a:r>
        </a:p>
      </dgm:t>
    </dgm:pt>
    <dgm:pt modelId="{35C6F7A2-B386-471D-8B3C-D715863D39D0}" type="parTrans" cxnId="{517C596F-910B-4FF9-AAA2-56DB1E79109F}">
      <dgm:prSet/>
      <dgm:spPr/>
      <dgm:t>
        <a:bodyPr/>
        <a:lstStyle/>
        <a:p>
          <a:pPr algn="ctr"/>
          <a:endParaRPr lang="de-DE"/>
        </a:p>
      </dgm:t>
    </dgm:pt>
    <dgm:pt modelId="{28C95DE5-4F7F-4750-8BB0-1F07383B79E0}" type="sibTrans" cxnId="{517C596F-910B-4FF9-AAA2-56DB1E79109F}">
      <dgm:prSet/>
      <dgm:spPr/>
      <dgm:t>
        <a:bodyPr/>
        <a:lstStyle/>
        <a:p>
          <a:pPr algn="ctr"/>
          <a:endParaRPr lang="de-DE"/>
        </a:p>
      </dgm:t>
    </dgm:pt>
    <dgm:pt modelId="{CDA9766A-45D0-4794-B74C-6579ECB32A7B}">
      <dgm:prSet phldrT="[Text]"/>
      <dgm:spPr/>
      <dgm:t>
        <a:bodyPr/>
        <a:lstStyle/>
        <a:p>
          <a:pPr>
            <a:lnSpc>
              <a:spcPct val="100000"/>
            </a:lnSpc>
            <a:defRPr cap="all"/>
          </a:pPr>
          <a:r>
            <a:rPr lang="en-US"/>
            <a:t>Realization</a:t>
          </a:r>
        </a:p>
      </dgm:t>
    </dgm:pt>
    <dgm:pt modelId="{35DDEFCF-ED7E-4973-BA1B-14CCF8F470DF}" type="parTrans" cxnId="{6F80D9B3-2342-4FD9-A057-AB96009A4789}">
      <dgm:prSet/>
      <dgm:spPr/>
      <dgm:t>
        <a:bodyPr/>
        <a:lstStyle/>
        <a:p>
          <a:pPr algn="ctr"/>
          <a:endParaRPr lang="de-DE"/>
        </a:p>
      </dgm:t>
    </dgm:pt>
    <dgm:pt modelId="{8B1BA372-71D9-401E-A71A-C7B528DB6954}" type="sibTrans" cxnId="{6F80D9B3-2342-4FD9-A057-AB96009A4789}">
      <dgm:prSet/>
      <dgm:spPr/>
      <dgm:t>
        <a:bodyPr/>
        <a:lstStyle/>
        <a:p>
          <a:pPr algn="ctr"/>
          <a:endParaRPr lang="de-DE"/>
        </a:p>
      </dgm:t>
    </dgm:pt>
    <dgm:pt modelId="{02413900-7CEE-44FB-B416-D46A25A4FF05}">
      <dgm:prSet phldrT="[Text]"/>
      <dgm:spPr/>
      <dgm:t>
        <a:bodyPr/>
        <a:lstStyle/>
        <a:p>
          <a:pPr>
            <a:lnSpc>
              <a:spcPct val="100000"/>
            </a:lnSpc>
            <a:defRPr cap="all"/>
          </a:pPr>
          <a:r>
            <a:rPr lang="en-US"/>
            <a:t>Theory</a:t>
          </a:r>
        </a:p>
      </dgm:t>
    </dgm:pt>
    <dgm:pt modelId="{A4600A10-0470-4E50-ADF7-AFF0482293B7}" type="parTrans" cxnId="{1504DA67-F1BA-415C-BAFC-BF563334D2B2}">
      <dgm:prSet/>
      <dgm:spPr/>
      <dgm:t>
        <a:bodyPr/>
        <a:lstStyle/>
        <a:p>
          <a:pPr algn="ctr"/>
          <a:endParaRPr lang="de-DE"/>
        </a:p>
      </dgm:t>
    </dgm:pt>
    <dgm:pt modelId="{A8DF280B-877A-495B-9DDE-F5A94A25AE8B}" type="sibTrans" cxnId="{1504DA67-F1BA-415C-BAFC-BF563334D2B2}">
      <dgm:prSet/>
      <dgm:spPr/>
      <dgm:t>
        <a:bodyPr/>
        <a:lstStyle/>
        <a:p>
          <a:pPr algn="ctr"/>
          <a:endParaRPr lang="de-DE"/>
        </a:p>
      </dgm:t>
    </dgm:pt>
    <dgm:pt modelId="{E75084C0-E450-479D-BFDD-425BF5B52EF4}">
      <dgm:prSet phldrT="[Text]"/>
      <dgm:spPr/>
      <dgm:t>
        <a:bodyPr/>
        <a:lstStyle/>
        <a:p>
          <a:pPr>
            <a:lnSpc>
              <a:spcPct val="100000"/>
            </a:lnSpc>
            <a:defRPr cap="all"/>
          </a:pPr>
          <a:r>
            <a:rPr lang="en-US"/>
            <a:t>Samples</a:t>
          </a:r>
        </a:p>
      </dgm:t>
    </dgm:pt>
    <dgm:pt modelId="{42E7636C-2972-4EFA-8F49-7C0FEC1D4C55}" type="sibTrans" cxnId="{00753F35-3C94-4250-9F33-C73DB2A28132}">
      <dgm:prSet/>
      <dgm:spPr/>
      <dgm:t>
        <a:bodyPr/>
        <a:lstStyle/>
        <a:p>
          <a:pPr algn="ctr"/>
          <a:endParaRPr lang="de-DE"/>
        </a:p>
      </dgm:t>
    </dgm:pt>
    <dgm:pt modelId="{D46B6DB1-1358-48A9-8E84-250E7ABD6AFE}" type="parTrans" cxnId="{00753F35-3C94-4250-9F33-C73DB2A28132}">
      <dgm:prSet/>
      <dgm:spPr/>
      <dgm:t>
        <a:bodyPr/>
        <a:lstStyle/>
        <a:p>
          <a:pPr algn="ctr"/>
          <a:endParaRPr lang="de-DE"/>
        </a:p>
      </dgm:t>
    </dgm:pt>
    <dgm:pt modelId="{4D0A8CD9-907C-4ED0-97EB-8F470E326564}">
      <dgm:prSet phldrT="[Text]"/>
      <dgm:spPr/>
      <dgm:t>
        <a:bodyPr/>
        <a:lstStyle/>
        <a:p>
          <a:pPr>
            <a:lnSpc>
              <a:spcPct val="100000"/>
            </a:lnSpc>
            <a:defRPr cap="all"/>
          </a:pPr>
          <a:r>
            <a:rPr lang="en-US"/>
            <a:t>Challenges</a:t>
          </a:r>
        </a:p>
      </dgm:t>
    </dgm:pt>
    <dgm:pt modelId="{302B2C39-56C2-4E54-B48E-420C64BC35F7}" type="parTrans" cxnId="{9415350F-E054-4922-BEA9-48408117B4BF}">
      <dgm:prSet/>
      <dgm:spPr/>
      <dgm:t>
        <a:bodyPr/>
        <a:lstStyle/>
        <a:p>
          <a:pPr algn="ctr"/>
          <a:endParaRPr lang="de-DE"/>
        </a:p>
      </dgm:t>
    </dgm:pt>
    <dgm:pt modelId="{C91196FE-CE52-4E0C-895C-36908BC6E68A}" type="sibTrans" cxnId="{9415350F-E054-4922-BEA9-48408117B4BF}">
      <dgm:prSet/>
      <dgm:spPr/>
      <dgm:t>
        <a:bodyPr/>
        <a:lstStyle/>
        <a:p>
          <a:pPr algn="ctr"/>
          <a:endParaRPr lang="de-DE"/>
        </a:p>
      </dgm:t>
    </dgm:pt>
    <dgm:pt modelId="{D459C2DF-BDC1-433B-96C0-052F6E8852FC}" type="pres">
      <dgm:prSet presAssocID="{220973FF-72C5-40C8-94CE-147CF6C9CA8C}" presName="root" presStyleCnt="0">
        <dgm:presLayoutVars>
          <dgm:dir/>
          <dgm:resizeHandles val="exact"/>
        </dgm:presLayoutVars>
      </dgm:prSet>
      <dgm:spPr/>
    </dgm:pt>
    <dgm:pt modelId="{80433B2C-5044-4066-83C4-3781912C16CB}" type="pres">
      <dgm:prSet presAssocID="{C286F603-6DBD-47E3-BCBC-7D3BE345CDF9}" presName="compNode" presStyleCnt="0"/>
      <dgm:spPr/>
    </dgm:pt>
    <dgm:pt modelId="{69EFBB1F-D05C-4DB7-BCAA-D109F1627F34}" type="pres">
      <dgm:prSet presAssocID="{C286F603-6DBD-47E3-BCBC-7D3BE345CDF9}" presName="iconBgRect" presStyleLbl="bgShp" presStyleIdx="0" presStyleCnt="10"/>
      <dgm:spPr>
        <a:solidFill>
          <a:srgbClr val="FFCDE6"/>
        </a:solidFill>
      </dgm:spPr>
    </dgm:pt>
    <dgm:pt modelId="{6A7A64E9-8AED-4EF2-A58C-3990136C06D9}" type="pres">
      <dgm:prSet presAssocID="{C286F603-6DBD-47E3-BCBC-7D3BE345CDF9}" presName="iconRect" presStyleLbl="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enutzer"/>
        </a:ext>
      </dgm:extLst>
    </dgm:pt>
    <dgm:pt modelId="{EB4F396F-01D7-4CFF-877A-73B4D82C1F73}" type="pres">
      <dgm:prSet presAssocID="{C286F603-6DBD-47E3-BCBC-7D3BE345CDF9}" presName="spaceRect" presStyleCnt="0"/>
      <dgm:spPr/>
    </dgm:pt>
    <dgm:pt modelId="{BF2C9125-080A-4663-8263-0D4E7D98BEAE}" type="pres">
      <dgm:prSet presAssocID="{C286F603-6DBD-47E3-BCBC-7D3BE345CDF9}" presName="textRect" presStyleLbl="revTx" presStyleIdx="0" presStyleCnt="10">
        <dgm:presLayoutVars>
          <dgm:chMax val="1"/>
          <dgm:chPref val="1"/>
        </dgm:presLayoutVars>
      </dgm:prSet>
      <dgm:spPr/>
    </dgm:pt>
    <dgm:pt modelId="{7C97120D-FF5C-4176-9161-E849CAA5DEB3}" type="pres">
      <dgm:prSet presAssocID="{783C1EB2-9870-4BF5-997D-F5BBD973FFE0}" presName="sibTrans" presStyleCnt="0"/>
      <dgm:spPr/>
    </dgm:pt>
    <dgm:pt modelId="{FFCC09F5-10DC-4366-BA8D-193C84428A6B}" type="pres">
      <dgm:prSet presAssocID="{1224CE2E-4DA1-4841-8053-8215D072EC05}" presName="compNode" presStyleCnt="0"/>
      <dgm:spPr/>
    </dgm:pt>
    <dgm:pt modelId="{E431AF7F-F3EB-4560-B295-91848E3929E3}" type="pres">
      <dgm:prSet presAssocID="{1224CE2E-4DA1-4841-8053-8215D072EC05}" presName="iconBgRect" presStyleLbl="bgShp" presStyleIdx="1" presStyleCnt="10"/>
      <dgm:spPr>
        <a:solidFill>
          <a:srgbClr val="FFB3D9"/>
        </a:solidFill>
      </dgm:spPr>
    </dgm:pt>
    <dgm:pt modelId="{4F0A817E-E4E5-4D93-A883-B5C3743689C1}" type="pres">
      <dgm:prSet presAssocID="{1224CE2E-4DA1-4841-8053-8215D072EC05}" presName="iconRect" presStyleLbl="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lühlampe"/>
        </a:ext>
      </dgm:extLst>
    </dgm:pt>
    <dgm:pt modelId="{2BD4E226-79C1-427F-A8E0-CA27173FFD3F}" type="pres">
      <dgm:prSet presAssocID="{1224CE2E-4DA1-4841-8053-8215D072EC05}" presName="spaceRect" presStyleCnt="0"/>
      <dgm:spPr/>
    </dgm:pt>
    <dgm:pt modelId="{07598030-BB8D-4CC8-9733-698C7E6D1A8E}" type="pres">
      <dgm:prSet presAssocID="{1224CE2E-4DA1-4841-8053-8215D072EC05}" presName="textRect" presStyleLbl="revTx" presStyleIdx="1" presStyleCnt="10">
        <dgm:presLayoutVars>
          <dgm:chMax val="1"/>
          <dgm:chPref val="1"/>
        </dgm:presLayoutVars>
      </dgm:prSet>
      <dgm:spPr/>
    </dgm:pt>
    <dgm:pt modelId="{CC8D56C4-7029-4B65-B0A2-6A5286346B5E}" type="pres">
      <dgm:prSet presAssocID="{00D3BDBA-D8F6-45A4-8844-5E495862D8DC}" presName="sibTrans" presStyleCnt="0"/>
      <dgm:spPr/>
    </dgm:pt>
    <dgm:pt modelId="{AE5B7ECB-D047-4C04-B8B4-C19EB445A50F}" type="pres">
      <dgm:prSet presAssocID="{FE80E8B1-DEE1-4F8E-A959-DC6B0B8DB1C9}" presName="compNode" presStyleCnt="0"/>
      <dgm:spPr/>
    </dgm:pt>
    <dgm:pt modelId="{26124485-A529-4190-9935-578E02C6F6A1}" type="pres">
      <dgm:prSet presAssocID="{FE80E8B1-DEE1-4F8E-A959-DC6B0B8DB1C9}" presName="iconBgRect" presStyleLbl="bgShp" presStyleIdx="2" presStyleCnt="10" custLinFactNeighborX="0"/>
      <dgm:spPr>
        <a:solidFill>
          <a:srgbClr val="FF85C2"/>
        </a:solidFill>
      </dgm:spPr>
    </dgm:pt>
    <dgm:pt modelId="{122A8BAC-6FD8-4462-AADC-6EA1550890B8}" type="pres">
      <dgm:prSet presAssocID="{FE80E8B1-DEE1-4F8E-A959-DC6B0B8DB1C9}" presName="iconRect" presStyleLbl="node1" presStyleIdx="2" presStyleCnt="10" custLinFactNeighborX="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Ziel"/>
        </a:ext>
      </dgm:extLst>
    </dgm:pt>
    <dgm:pt modelId="{BC44E52A-9600-4B9C-B858-08F96007745E}" type="pres">
      <dgm:prSet presAssocID="{FE80E8B1-DEE1-4F8E-A959-DC6B0B8DB1C9}" presName="spaceRect" presStyleCnt="0"/>
      <dgm:spPr/>
    </dgm:pt>
    <dgm:pt modelId="{9554C1CE-B074-484F-A636-054538ECD51C}" type="pres">
      <dgm:prSet presAssocID="{FE80E8B1-DEE1-4F8E-A959-DC6B0B8DB1C9}" presName="textRect" presStyleLbl="revTx" presStyleIdx="2" presStyleCnt="10">
        <dgm:presLayoutVars>
          <dgm:chMax val="1"/>
          <dgm:chPref val="1"/>
        </dgm:presLayoutVars>
      </dgm:prSet>
      <dgm:spPr/>
    </dgm:pt>
    <dgm:pt modelId="{1F0C9994-4DD2-42D8-987C-6915FC087212}" type="pres">
      <dgm:prSet presAssocID="{DC378C34-96BF-4C88-9943-2601E144578A}" presName="sibTrans" presStyleCnt="0"/>
      <dgm:spPr/>
    </dgm:pt>
    <dgm:pt modelId="{9F68E632-16F4-438D-93AE-94DC33C9F219}" type="pres">
      <dgm:prSet presAssocID="{E75084C0-E450-479D-BFDD-425BF5B52EF4}" presName="compNode" presStyleCnt="0"/>
      <dgm:spPr/>
    </dgm:pt>
    <dgm:pt modelId="{83D3C39C-6AFF-4539-BF69-24D140511C16}" type="pres">
      <dgm:prSet presAssocID="{E75084C0-E450-479D-BFDD-425BF5B52EF4}" presName="iconBgRect" presStyleLbl="bgShp" presStyleIdx="3" presStyleCnt="10" custLinFactNeighborX="2504"/>
      <dgm:spPr>
        <a:solidFill>
          <a:srgbClr val="FF61B0"/>
        </a:solidFill>
      </dgm:spPr>
    </dgm:pt>
    <dgm:pt modelId="{B4BAB601-5F17-4365-BB4F-93A1E467BE6E}" type="pres">
      <dgm:prSet presAssocID="{E75084C0-E450-479D-BFDD-425BF5B52EF4}" presName="iconRect" presStyleLbl="node1" presStyleIdx="3" presStyleCnt="10" custLinFactNeighborX="4363"/>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ilder"/>
        </a:ext>
      </dgm:extLst>
    </dgm:pt>
    <dgm:pt modelId="{7ED0E3E0-9C74-4679-91D2-BEB5D5AD02C1}" type="pres">
      <dgm:prSet presAssocID="{E75084C0-E450-479D-BFDD-425BF5B52EF4}" presName="spaceRect" presStyleCnt="0"/>
      <dgm:spPr/>
    </dgm:pt>
    <dgm:pt modelId="{31CFC57A-2025-4474-8F84-98595A87DFC1}" type="pres">
      <dgm:prSet presAssocID="{E75084C0-E450-479D-BFDD-425BF5B52EF4}" presName="textRect" presStyleLbl="revTx" presStyleIdx="3" presStyleCnt="10">
        <dgm:presLayoutVars>
          <dgm:chMax val="1"/>
          <dgm:chPref val="1"/>
        </dgm:presLayoutVars>
      </dgm:prSet>
      <dgm:spPr/>
    </dgm:pt>
    <dgm:pt modelId="{436E2700-9F42-4897-B2CF-AF1A0F557273}" type="pres">
      <dgm:prSet presAssocID="{42E7636C-2972-4EFA-8F49-7C0FEC1D4C55}" presName="sibTrans" presStyleCnt="0"/>
      <dgm:spPr/>
    </dgm:pt>
    <dgm:pt modelId="{D204E22F-5825-4871-A507-CD63AE7A76B3}" type="pres">
      <dgm:prSet presAssocID="{02413900-7CEE-44FB-B416-D46A25A4FF05}" presName="compNode" presStyleCnt="0"/>
      <dgm:spPr/>
    </dgm:pt>
    <dgm:pt modelId="{0D6865EA-D556-436B-8A4D-6EE4811FFD1C}" type="pres">
      <dgm:prSet presAssocID="{02413900-7CEE-44FB-B416-D46A25A4FF05}" presName="iconBgRect" presStyleLbl="bgShp" presStyleIdx="4" presStyleCnt="10"/>
      <dgm:spPr>
        <a:solidFill>
          <a:srgbClr val="FF2994"/>
        </a:solidFill>
      </dgm:spPr>
    </dgm:pt>
    <dgm:pt modelId="{8DB9BBBD-54A5-424F-94C6-27F11C9CE274}" type="pres">
      <dgm:prSet presAssocID="{02413900-7CEE-44FB-B416-D46A25A4FF05}" presName="iconRect" presStyleLbl="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ehrer"/>
        </a:ext>
      </dgm:extLst>
    </dgm:pt>
    <dgm:pt modelId="{2F3C8CC5-5BAA-4853-9901-5F63B66A4C87}" type="pres">
      <dgm:prSet presAssocID="{02413900-7CEE-44FB-B416-D46A25A4FF05}" presName="spaceRect" presStyleCnt="0"/>
      <dgm:spPr/>
    </dgm:pt>
    <dgm:pt modelId="{F44873D4-E96A-4CC0-AA07-484E6FBBFB77}" type="pres">
      <dgm:prSet presAssocID="{02413900-7CEE-44FB-B416-D46A25A4FF05}" presName="textRect" presStyleLbl="revTx" presStyleIdx="4" presStyleCnt="10">
        <dgm:presLayoutVars>
          <dgm:chMax val="1"/>
          <dgm:chPref val="1"/>
        </dgm:presLayoutVars>
      </dgm:prSet>
      <dgm:spPr/>
    </dgm:pt>
    <dgm:pt modelId="{EE993EBF-5E89-4F9D-A0F3-4834CE268741}" type="pres">
      <dgm:prSet presAssocID="{A8DF280B-877A-495B-9DDE-F5A94A25AE8B}" presName="sibTrans" presStyleCnt="0"/>
      <dgm:spPr/>
    </dgm:pt>
    <dgm:pt modelId="{0A86268F-B282-4D33-9100-BD93BEEF4C8A}" type="pres">
      <dgm:prSet presAssocID="{7937F467-426F-42FD-B0A3-C96B154C1251}" presName="compNode" presStyleCnt="0"/>
      <dgm:spPr/>
    </dgm:pt>
    <dgm:pt modelId="{5675B25B-DF24-4993-B4F6-5EA4289EBB54}" type="pres">
      <dgm:prSet presAssocID="{7937F467-426F-42FD-B0A3-C96B154C1251}" presName="iconBgRect" presStyleLbl="bgShp" presStyleIdx="5" presStyleCnt="10" custLinFactNeighborX="-13340"/>
      <dgm:spPr>
        <a:solidFill>
          <a:srgbClr val="D20069"/>
        </a:solidFill>
      </dgm:spPr>
    </dgm:pt>
    <dgm:pt modelId="{B3F7E38A-6415-40B4-992E-652EE1DC9D7C}" type="pres">
      <dgm:prSet presAssocID="{7937F467-426F-42FD-B0A3-C96B154C1251}" presName="iconRect" presStyleLbl="node1" presStyleIdx="5" presStyleCnt="10" custLinFactNeighborX="-2326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Workflow"/>
        </a:ext>
      </dgm:extLst>
    </dgm:pt>
    <dgm:pt modelId="{551BCBA4-D2E7-4379-BE15-688E0A6060D7}" type="pres">
      <dgm:prSet presAssocID="{7937F467-426F-42FD-B0A3-C96B154C1251}" presName="spaceRect" presStyleCnt="0"/>
      <dgm:spPr/>
    </dgm:pt>
    <dgm:pt modelId="{272C597A-D043-45EF-8339-1A5E786631C2}" type="pres">
      <dgm:prSet presAssocID="{7937F467-426F-42FD-B0A3-C96B154C1251}" presName="textRect" presStyleLbl="revTx" presStyleIdx="5" presStyleCnt="10" custScaleX="158817" custLinFactNeighborX="-1075">
        <dgm:presLayoutVars>
          <dgm:chMax val="1"/>
          <dgm:chPref val="1"/>
        </dgm:presLayoutVars>
      </dgm:prSet>
      <dgm:spPr/>
    </dgm:pt>
    <dgm:pt modelId="{00AE8C7E-8CDC-40A7-9045-59139F12E14B}" type="pres">
      <dgm:prSet presAssocID="{B48BC8B2-3659-46CA-A558-C4933F2242A0}" presName="sibTrans" presStyleCnt="0"/>
      <dgm:spPr/>
    </dgm:pt>
    <dgm:pt modelId="{D6BF30AB-80FD-4CE9-818F-81B7DC77BC69}" type="pres">
      <dgm:prSet presAssocID="{CDA9766A-45D0-4794-B74C-6579ECB32A7B}" presName="compNode" presStyleCnt="0"/>
      <dgm:spPr/>
    </dgm:pt>
    <dgm:pt modelId="{4E1BBFE0-7F2E-4AB0-BE55-6A638A19AD8F}" type="pres">
      <dgm:prSet presAssocID="{CDA9766A-45D0-4794-B74C-6579ECB32A7B}" presName="iconBgRect" presStyleLbl="bgShp" presStyleIdx="6" presStyleCnt="10" custLinFactNeighborX="-13340"/>
      <dgm:spPr>
        <a:solidFill>
          <a:srgbClr val="B4005A"/>
        </a:solidFill>
      </dgm:spPr>
    </dgm:pt>
    <dgm:pt modelId="{E05CD3E1-7A4D-46F7-B263-57D48E4C99C6}" type="pres">
      <dgm:prSet presAssocID="{CDA9766A-45D0-4794-B74C-6579ECB32A7B}" presName="iconRect" presStyleLbl="node1" presStyleIdx="6" presStyleCnt="10" custLinFactNeighborX="-2326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Webdesign"/>
        </a:ext>
      </dgm:extLst>
    </dgm:pt>
    <dgm:pt modelId="{4108AC93-E957-4610-8E4B-ADF8CD2D37B2}" type="pres">
      <dgm:prSet presAssocID="{CDA9766A-45D0-4794-B74C-6579ECB32A7B}" presName="spaceRect" presStyleCnt="0"/>
      <dgm:spPr/>
    </dgm:pt>
    <dgm:pt modelId="{728B94BF-D80F-481E-B1D1-B8EE47744461}" type="pres">
      <dgm:prSet presAssocID="{CDA9766A-45D0-4794-B74C-6579ECB32A7B}" presName="textRect" presStyleLbl="revTx" presStyleIdx="6" presStyleCnt="10" custLinFactNeighborX="-8140">
        <dgm:presLayoutVars>
          <dgm:chMax val="1"/>
          <dgm:chPref val="1"/>
        </dgm:presLayoutVars>
      </dgm:prSet>
      <dgm:spPr/>
    </dgm:pt>
    <dgm:pt modelId="{69A5D128-22AB-4717-96A7-F67862EAF6C1}" type="pres">
      <dgm:prSet presAssocID="{8B1BA372-71D9-401E-A71A-C7B528DB6954}" presName="sibTrans" presStyleCnt="0"/>
      <dgm:spPr/>
    </dgm:pt>
    <dgm:pt modelId="{FFFE27C6-9C95-4F0F-BB41-3895148537B4}" type="pres">
      <dgm:prSet presAssocID="{6B8C9863-8772-449A-BED4-6E594B5469EE}" presName="compNode" presStyleCnt="0"/>
      <dgm:spPr/>
    </dgm:pt>
    <dgm:pt modelId="{5A7CDC7E-01D2-4129-9A7B-7F6B30A25AC4}" type="pres">
      <dgm:prSet presAssocID="{6B8C9863-8772-449A-BED4-6E594B5469EE}" presName="iconBgRect" presStyleLbl="bgShp" presStyleIdx="7" presStyleCnt="10" custLinFactNeighborX="-13340"/>
      <dgm:spPr>
        <a:solidFill>
          <a:srgbClr val="8E0047"/>
        </a:solidFill>
      </dgm:spPr>
    </dgm:pt>
    <dgm:pt modelId="{5A375E73-5929-4E42-A64A-514A10464FE4}" type="pres">
      <dgm:prSet presAssocID="{6B8C9863-8772-449A-BED4-6E594B5469EE}" presName="iconRect" presStyleLbl="node1" presStyleIdx="7" presStyleCnt="10" custLinFactNeighborX="-23260"/>
      <dgm:spPr>
        <a:blipFill rotWithShape="1">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dgm:spPr>
    </dgm:pt>
    <dgm:pt modelId="{816DF9CD-FE7E-475E-A78F-CF0A656D6295}" type="pres">
      <dgm:prSet presAssocID="{6B8C9863-8772-449A-BED4-6E594B5469EE}" presName="spaceRect" presStyleCnt="0"/>
      <dgm:spPr/>
    </dgm:pt>
    <dgm:pt modelId="{2AFC32FB-25C0-43BE-B3BD-97573F795E6F}" type="pres">
      <dgm:prSet presAssocID="{6B8C9863-8772-449A-BED4-6E594B5469EE}" presName="textRect" presStyleLbl="revTx" presStyleIdx="7" presStyleCnt="10" custLinFactNeighborX="-8140">
        <dgm:presLayoutVars>
          <dgm:chMax val="1"/>
          <dgm:chPref val="1"/>
        </dgm:presLayoutVars>
      </dgm:prSet>
      <dgm:spPr/>
    </dgm:pt>
    <dgm:pt modelId="{4F1F345B-EFAB-4415-87B7-9DB4258E104A}" type="pres">
      <dgm:prSet presAssocID="{28C95DE5-4F7F-4750-8BB0-1F07383B79E0}" presName="sibTrans" presStyleCnt="0"/>
      <dgm:spPr/>
    </dgm:pt>
    <dgm:pt modelId="{CD4C7D64-DB5F-498B-B465-FE711943DA17}" type="pres">
      <dgm:prSet presAssocID="{4D0A8CD9-907C-4ED0-97EB-8F470E326564}" presName="compNode" presStyleCnt="0"/>
      <dgm:spPr/>
    </dgm:pt>
    <dgm:pt modelId="{48E4E369-00E6-4F8C-AA2B-5E55E7217A3E}" type="pres">
      <dgm:prSet presAssocID="{4D0A8CD9-907C-4ED0-97EB-8F470E326564}" presName="iconBgRect" presStyleLbl="bgShp" presStyleIdx="8" presStyleCnt="10" custLinFactNeighborX="-13340"/>
      <dgm:spPr>
        <a:solidFill>
          <a:srgbClr val="660033"/>
        </a:solidFill>
      </dgm:spPr>
    </dgm:pt>
    <dgm:pt modelId="{185F6342-A142-49B6-B8F3-187D4121CBD6}" type="pres">
      <dgm:prSet presAssocID="{4D0A8CD9-907C-4ED0-97EB-8F470E326564}" presName="iconRect" presStyleLbl="node1" presStyleIdx="8" presStyleCnt="10" custLinFactNeighborX="-2326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Lupe"/>
        </a:ext>
      </dgm:extLst>
    </dgm:pt>
    <dgm:pt modelId="{E9B50014-6AAE-44D3-B2CD-1913D153EFE4}" type="pres">
      <dgm:prSet presAssocID="{4D0A8CD9-907C-4ED0-97EB-8F470E326564}" presName="spaceRect" presStyleCnt="0"/>
      <dgm:spPr/>
    </dgm:pt>
    <dgm:pt modelId="{8D4FCD7F-8000-4D81-86A4-38CC01B515ED}" type="pres">
      <dgm:prSet presAssocID="{4D0A8CD9-907C-4ED0-97EB-8F470E326564}" presName="textRect" presStyleLbl="revTx" presStyleIdx="8" presStyleCnt="10" custLinFactNeighborX="-8140">
        <dgm:presLayoutVars>
          <dgm:chMax val="1"/>
          <dgm:chPref val="1"/>
        </dgm:presLayoutVars>
      </dgm:prSet>
      <dgm:spPr/>
    </dgm:pt>
    <dgm:pt modelId="{D7AD96E8-C64D-4A9E-8828-EE626C213D97}" type="pres">
      <dgm:prSet presAssocID="{C91196FE-CE52-4E0C-895C-36908BC6E68A}" presName="sibTrans" presStyleCnt="0"/>
      <dgm:spPr/>
    </dgm:pt>
    <dgm:pt modelId="{12934DD4-16EF-446E-8732-7178DAE5F0D2}" type="pres">
      <dgm:prSet presAssocID="{23AE7495-6D4E-4965-BCD2-22AAF8444392}" presName="compNode" presStyleCnt="0"/>
      <dgm:spPr/>
    </dgm:pt>
    <dgm:pt modelId="{3894872E-4580-4E28-BE85-CA90F6888965}" type="pres">
      <dgm:prSet presAssocID="{23AE7495-6D4E-4965-BCD2-22AAF8444392}" presName="iconBgRect" presStyleLbl="bgShp" presStyleIdx="9" presStyleCnt="10" custLinFactNeighborX="-13340"/>
      <dgm:spPr>
        <a:solidFill>
          <a:srgbClr val="4C0026"/>
        </a:solidFill>
      </dgm:spPr>
    </dgm:pt>
    <dgm:pt modelId="{E4395026-F893-45CE-B824-D1316EE3EC5F}" type="pres">
      <dgm:prSet presAssocID="{23AE7495-6D4E-4965-BCD2-22AAF8444392}" presName="iconRect" presStyleLbl="node1" presStyleIdx="9" presStyleCnt="10" custLinFactNeighborX="-2326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a:noFill/>
        </a:ln>
      </dgm:spPr>
      <dgm:extLst>
        <a:ext uri="{E40237B7-FDA0-4F09-8148-C483321AD2D9}">
          <dgm14:cNvPr xmlns:dgm14="http://schemas.microsoft.com/office/drawing/2010/diagram" id="0" name="" descr="Teleskop"/>
        </a:ext>
      </dgm:extLst>
    </dgm:pt>
    <dgm:pt modelId="{2953456D-62EF-4495-8CD3-EA0CCADDBB39}" type="pres">
      <dgm:prSet presAssocID="{23AE7495-6D4E-4965-BCD2-22AAF8444392}" presName="spaceRect" presStyleCnt="0"/>
      <dgm:spPr/>
    </dgm:pt>
    <dgm:pt modelId="{0C29A391-C2CA-490C-892D-1E84E3217F96}" type="pres">
      <dgm:prSet presAssocID="{23AE7495-6D4E-4965-BCD2-22AAF8444392}" presName="textRect" presStyleLbl="revTx" presStyleIdx="9" presStyleCnt="10" custLinFactNeighborX="-8140">
        <dgm:presLayoutVars>
          <dgm:chMax val="1"/>
          <dgm:chPref val="1"/>
        </dgm:presLayoutVars>
      </dgm:prSet>
      <dgm:spPr/>
    </dgm:pt>
  </dgm:ptLst>
  <dgm:cxnLst>
    <dgm:cxn modelId="{9415350F-E054-4922-BEA9-48408117B4BF}" srcId="{220973FF-72C5-40C8-94CE-147CF6C9CA8C}" destId="{4D0A8CD9-907C-4ED0-97EB-8F470E326564}" srcOrd="8" destOrd="0" parTransId="{302B2C39-56C2-4E54-B48E-420C64BC35F7}" sibTransId="{C91196FE-CE52-4E0C-895C-36908BC6E68A}"/>
    <dgm:cxn modelId="{8A701221-3988-4AC7-8F0C-2C8BBA0207E3}" type="presOf" srcId="{23AE7495-6D4E-4965-BCD2-22AAF8444392}" destId="{0C29A391-C2CA-490C-892D-1E84E3217F96}" srcOrd="0" destOrd="0" presId="urn:microsoft.com/office/officeart/2018/5/layout/IconCircleLabelList"/>
    <dgm:cxn modelId="{86CCF629-BA3E-44C9-9AD8-6B89D035638A}" type="presOf" srcId="{FE80E8B1-DEE1-4F8E-A959-DC6B0B8DB1C9}" destId="{9554C1CE-B074-484F-A636-054538ECD51C}" srcOrd="0" destOrd="0" presId="urn:microsoft.com/office/officeart/2018/5/layout/IconCircleLabelList"/>
    <dgm:cxn modelId="{00753F35-3C94-4250-9F33-C73DB2A28132}" srcId="{220973FF-72C5-40C8-94CE-147CF6C9CA8C}" destId="{E75084C0-E450-479D-BFDD-425BF5B52EF4}" srcOrd="3" destOrd="0" parTransId="{D46B6DB1-1358-48A9-8E84-250E7ABD6AFE}" sibTransId="{42E7636C-2972-4EFA-8F49-7C0FEC1D4C55}"/>
    <dgm:cxn modelId="{4512FF5D-0223-48ED-B7E4-79177A1E1139}" srcId="{220973FF-72C5-40C8-94CE-147CF6C9CA8C}" destId="{7937F467-426F-42FD-B0A3-C96B154C1251}" srcOrd="5" destOrd="0" parTransId="{9B6C622E-893F-4782-9603-C93BF19410F2}" sibTransId="{B48BC8B2-3659-46CA-A558-C4933F2242A0}"/>
    <dgm:cxn modelId="{10B89741-C343-4323-BE6A-037E255955AC}" type="presOf" srcId="{C286F603-6DBD-47E3-BCBC-7D3BE345CDF9}" destId="{BF2C9125-080A-4663-8263-0D4E7D98BEAE}" srcOrd="0" destOrd="0" presId="urn:microsoft.com/office/officeart/2018/5/layout/IconCircleLabelList"/>
    <dgm:cxn modelId="{8F3CAF66-9A07-4D82-AEC3-F6EE4FC27F54}" type="presOf" srcId="{1224CE2E-4DA1-4841-8053-8215D072EC05}" destId="{07598030-BB8D-4CC8-9733-698C7E6D1A8E}" srcOrd="0" destOrd="0" presId="urn:microsoft.com/office/officeart/2018/5/layout/IconCircleLabelList"/>
    <dgm:cxn modelId="{1504DA67-F1BA-415C-BAFC-BF563334D2B2}" srcId="{220973FF-72C5-40C8-94CE-147CF6C9CA8C}" destId="{02413900-7CEE-44FB-B416-D46A25A4FF05}" srcOrd="4" destOrd="0" parTransId="{A4600A10-0470-4E50-ADF7-AFF0482293B7}" sibTransId="{A8DF280B-877A-495B-9DDE-F5A94A25AE8B}"/>
    <dgm:cxn modelId="{FCE97C49-7C5A-4E31-8A00-18D428D131DC}" type="presOf" srcId="{7937F467-426F-42FD-B0A3-C96B154C1251}" destId="{272C597A-D043-45EF-8339-1A5E786631C2}" srcOrd="0" destOrd="0" presId="urn:microsoft.com/office/officeart/2018/5/layout/IconCircleLabelList"/>
    <dgm:cxn modelId="{BB21D16E-0F43-45D3-893A-6DA580762AAA}" srcId="{220973FF-72C5-40C8-94CE-147CF6C9CA8C}" destId="{C286F603-6DBD-47E3-BCBC-7D3BE345CDF9}" srcOrd="0" destOrd="0" parTransId="{20548A58-9C7E-4A45-B6D9-46765A7A8F62}" sibTransId="{783C1EB2-9870-4BF5-997D-F5BBD973FFE0}"/>
    <dgm:cxn modelId="{517C596F-910B-4FF9-AAA2-56DB1E79109F}" srcId="{220973FF-72C5-40C8-94CE-147CF6C9CA8C}" destId="{6B8C9863-8772-449A-BED4-6E594B5469EE}" srcOrd="7" destOrd="0" parTransId="{35C6F7A2-B386-471D-8B3C-D715863D39D0}" sibTransId="{28C95DE5-4F7F-4750-8BB0-1F07383B79E0}"/>
    <dgm:cxn modelId="{4BC0548E-C383-41FE-8D09-1976DF9CDC93}" type="presOf" srcId="{CDA9766A-45D0-4794-B74C-6579ECB32A7B}" destId="{728B94BF-D80F-481E-B1D1-B8EE47744461}" srcOrd="0" destOrd="0" presId="urn:microsoft.com/office/officeart/2018/5/layout/IconCircleLabelList"/>
    <dgm:cxn modelId="{15FBE694-73A9-4E21-9D1B-44DE8D5D33E7}" type="presOf" srcId="{4D0A8CD9-907C-4ED0-97EB-8F470E326564}" destId="{8D4FCD7F-8000-4D81-86A4-38CC01B515ED}" srcOrd="0" destOrd="0" presId="urn:microsoft.com/office/officeart/2018/5/layout/IconCircleLabelList"/>
    <dgm:cxn modelId="{A0E6E4A3-3CDC-43EF-AC1C-C61901294136}" type="presOf" srcId="{220973FF-72C5-40C8-94CE-147CF6C9CA8C}" destId="{D459C2DF-BDC1-433B-96C0-052F6E8852FC}" srcOrd="0" destOrd="0" presId="urn:microsoft.com/office/officeart/2018/5/layout/IconCircleLabelList"/>
    <dgm:cxn modelId="{401AC2A7-B2EA-43AC-9377-2E1C77512B87}" srcId="{220973FF-72C5-40C8-94CE-147CF6C9CA8C}" destId="{FE80E8B1-DEE1-4F8E-A959-DC6B0B8DB1C9}" srcOrd="2" destOrd="0" parTransId="{785FD9FD-FA7D-4CE2-987B-0502CEB0E3E7}" sibTransId="{DC378C34-96BF-4C88-9943-2601E144578A}"/>
    <dgm:cxn modelId="{6F80D9B3-2342-4FD9-A057-AB96009A4789}" srcId="{220973FF-72C5-40C8-94CE-147CF6C9CA8C}" destId="{CDA9766A-45D0-4794-B74C-6579ECB32A7B}" srcOrd="6" destOrd="0" parTransId="{35DDEFCF-ED7E-4973-BA1B-14CCF8F470DF}" sibTransId="{8B1BA372-71D9-401E-A71A-C7B528DB6954}"/>
    <dgm:cxn modelId="{D81FB8B5-A0EB-40F1-B239-D49E676DB179}" srcId="{220973FF-72C5-40C8-94CE-147CF6C9CA8C}" destId="{1224CE2E-4DA1-4841-8053-8215D072EC05}" srcOrd="1" destOrd="0" parTransId="{DBA23857-54BD-4509-8298-4DFF4C6210F6}" sibTransId="{00D3BDBA-D8F6-45A4-8844-5E495862D8DC}"/>
    <dgm:cxn modelId="{C54FB0CA-C46B-4091-AED3-F399937B7302}" type="presOf" srcId="{6B8C9863-8772-449A-BED4-6E594B5469EE}" destId="{2AFC32FB-25C0-43BE-B3BD-97573F795E6F}" srcOrd="0" destOrd="0" presId="urn:microsoft.com/office/officeart/2018/5/layout/IconCircleLabelList"/>
    <dgm:cxn modelId="{AF2D89DB-B772-445B-806B-9CB56D44CED1}" type="presOf" srcId="{E75084C0-E450-479D-BFDD-425BF5B52EF4}" destId="{31CFC57A-2025-4474-8F84-98595A87DFC1}" srcOrd="0" destOrd="0" presId="urn:microsoft.com/office/officeart/2018/5/layout/IconCircleLabelList"/>
    <dgm:cxn modelId="{21F475E5-A022-4478-9487-E7732C20B1AD}" type="presOf" srcId="{02413900-7CEE-44FB-B416-D46A25A4FF05}" destId="{F44873D4-E96A-4CC0-AA07-484E6FBBFB77}" srcOrd="0" destOrd="0" presId="urn:microsoft.com/office/officeart/2018/5/layout/IconCircleLabelList"/>
    <dgm:cxn modelId="{5907E2EE-1AD5-4E4E-AB57-83DF28B0CC2C}" srcId="{220973FF-72C5-40C8-94CE-147CF6C9CA8C}" destId="{23AE7495-6D4E-4965-BCD2-22AAF8444392}" srcOrd="9" destOrd="0" parTransId="{734179AA-C6E7-4E43-B40D-E31259A942DC}" sibTransId="{E602D76E-5B76-40C7-80E7-4807FCEE7EAD}"/>
    <dgm:cxn modelId="{F2727CA5-AF2C-49CC-9F8A-CB58884153AD}" type="presParOf" srcId="{D459C2DF-BDC1-433B-96C0-052F6E8852FC}" destId="{80433B2C-5044-4066-83C4-3781912C16CB}" srcOrd="0" destOrd="0" presId="urn:microsoft.com/office/officeart/2018/5/layout/IconCircleLabelList"/>
    <dgm:cxn modelId="{F42396FC-306D-4219-B8FE-9ADC6BE8D529}" type="presParOf" srcId="{80433B2C-5044-4066-83C4-3781912C16CB}" destId="{69EFBB1F-D05C-4DB7-BCAA-D109F1627F34}" srcOrd="0" destOrd="0" presId="urn:microsoft.com/office/officeart/2018/5/layout/IconCircleLabelList"/>
    <dgm:cxn modelId="{F1ADDD68-74D0-4A66-8DF5-79B52E5D53D4}" type="presParOf" srcId="{80433B2C-5044-4066-83C4-3781912C16CB}" destId="{6A7A64E9-8AED-4EF2-A58C-3990136C06D9}" srcOrd="1" destOrd="0" presId="urn:microsoft.com/office/officeart/2018/5/layout/IconCircleLabelList"/>
    <dgm:cxn modelId="{9B62B1FE-67FC-41F7-8601-E2132C5FF76F}" type="presParOf" srcId="{80433B2C-5044-4066-83C4-3781912C16CB}" destId="{EB4F396F-01D7-4CFF-877A-73B4D82C1F73}" srcOrd="2" destOrd="0" presId="urn:microsoft.com/office/officeart/2018/5/layout/IconCircleLabelList"/>
    <dgm:cxn modelId="{B24F3CC2-9990-4367-8ADC-46B1D195E32E}" type="presParOf" srcId="{80433B2C-5044-4066-83C4-3781912C16CB}" destId="{BF2C9125-080A-4663-8263-0D4E7D98BEAE}" srcOrd="3" destOrd="0" presId="urn:microsoft.com/office/officeart/2018/5/layout/IconCircleLabelList"/>
    <dgm:cxn modelId="{599AED31-2AF9-44CB-A323-92A4C049A7FB}" type="presParOf" srcId="{D459C2DF-BDC1-433B-96C0-052F6E8852FC}" destId="{7C97120D-FF5C-4176-9161-E849CAA5DEB3}" srcOrd="1" destOrd="0" presId="urn:microsoft.com/office/officeart/2018/5/layout/IconCircleLabelList"/>
    <dgm:cxn modelId="{2B53BE6C-5950-424B-B70E-4BFC878600CA}" type="presParOf" srcId="{D459C2DF-BDC1-433B-96C0-052F6E8852FC}" destId="{FFCC09F5-10DC-4366-BA8D-193C84428A6B}" srcOrd="2" destOrd="0" presId="urn:microsoft.com/office/officeart/2018/5/layout/IconCircleLabelList"/>
    <dgm:cxn modelId="{C251F458-693E-4CCD-9C3E-D7E5A7465AE6}" type="presParOf" srcId="{FFCC09F5-10DC-4366-BA8D-193C84428A6B}" destId="{E431AF7F-F3EB-4560-B295-91848E3929E3}" srcOrd="0" destOrd="0" presId="urn:microsoft.com/office/officeart/2018/5/layout/IconCircleLabelList"/>
    <dgm:cxn modelId="{4E14FDB3-6F69-4756-9397-F964D4476F73}" type="presParOf" srcId="{FFCC09F5-10DC-4366-BA8D-193C84428A6B}" destId="{4F0A817E-E4E5-4D93-A883-B5C3743689C1}" srcOrd="1" destOrd="0" presId="urn:microsoft.com/office/officeart/2018/5/layout/IconCircleLabelList"/>
    <dgm:cxn modelId="{24CF3CB4-5F7A-45D8-B7AD-A2A12C12995B}" type="presParOf" srcId="{FFCC09F5-10DC-4366-BA8D-193C84428A6B}" destId="{2BD4E226-79C1-427F-A8E0-CA27173FFD3F}" srcOrd="2" destOrd="0" presId="urn:microsoft.com/office/officeart/2018/5/layout/IconCircleLabelList"/>
    <dgm:cxn modelId="{56BC8D63-C617-47C2-8F55-1615997D8B14}" type="presParOf" srcId="{FFCC09F5-10DC-4366-BA8D-193C84428A6B}" destId="{07598030-BB8D-4CC8-9733-698C7E6D1A8E}" srcOrd="3" destOrd="0" presId="urn:microsoft.com/office/officeart/2018/5/layout/IconCircleLabelList"/>
    <dgm:cxn modelId="{1AF5FB13-FC61-49EC-868E-D3139E151D71}" type="presParOf" srcId="{D459C2DF-BDC1-433B-96C0-052F6E8852FC}" destId="{CC8D56C4-7029-4B65-B0A2-6A5286346B5E}" srcOrd="3" destOrd="0" presId="urn:microsoft.com/office/officeart/2018/5/layout/IconCircleLabelList"/>
    <dgm:cxn modelId="{7E2CA823-ECB7-43EC-B048-C4A3F318586F}" type="presParOf" srcId="{D459C2DF-BDC1-433B-96C0-052F6E8852FC}" destId="{AE5B7ECB-D047-4C04-B8B4-C19EB445A50F}" srcOrd="4" destOrd="0" presId="urn:microsoft.com/office/officeart/2018/5/layout/IconCircleLabelList"/>
    <dgm:cxn modelId="{508B751E-9B1E-4704-BF9C-AD36BAA6DF52}" type="presParOf" srcId="{AE5B7ECB-D047-4C04-B8B4-C19EB445A50F}" destId="{26124485-A529-4190-9935-578E02C6F6A1}" srcOrd="0" destOrd="0" presId="urn:microsoft.com/office/officeart/2018/5/layout/IconCircleLabelList"/>
    <dgm:cxn modelId="{14C86014-4B29-47E3-9BF0-A2575E2C86D6}" type="presParOf" srcId="{AE5B7ECB-D047-4C04-B8B4-C19EB445A50F}" destId="{122A8BAC-6FD8-4462-AADC-6EA1550890B8}" srcOrd="1" destOrd="0" presId="urn:microsoft.com/office/officeart/2018/5/layout/IconCircleLabelList"/>
    <dgm:cxn modelId="{01AFCF2B-E786-4E2F-854F-85CF60ED7F8A}" type="presParOf" srcId="{AE5B7ECB-D047-4C04-B8B4-C19EB445A50F}" destId="{BC44E52A-9600-4B9C-B858-08F96007745E}" srcOrd="2" destOrd="0" presId="urn:microsoft.com/office/officeart/2018/5/layout/IconCircleLabelList"/>
    <dgm:cxn modelId="{C81D937D-6DC7-4116-ABDF-AA148E01AA5F}" type="presParOf" srcId="{AE5B7ECB-D047-4C04-B8B4-C19EB445A50F}" destId="{9554C1CE-B074-484F-A636-054538ECD51C}" srcOrd="3" destOrd="0" presId="urn:microsoft.com/office/officeart/2018/5/layout/IconCircleLabelList"/>
    <dgm:cxn modelId="{D5F97691-4166-4470-8CD0-F0D34431AFD5}" type="presParOf" srcId="{D459C2DF-BDC1-433B-96C0-052F6E8852FC}" destId="{1F0C9994-4DD2-42D8-987C-6915FC087212}" srcOrd="5" destOrd="0" presId="urn:microsoft.com/office/officeart/2018/5/layout/IconCircleLabelList"/>
    <dgm:cxn modelId="{E9E95CA1-177C-45AC-82BE-6E67BF94191D}" type="presParOf" srcId="{D459C2DF-BDC1-433B-96C0-052F6E8852FC}" destId="{9F68E632-16F4-438D-93AE-94DC33C9F219}" srcOrd="6" destOrd="0" presId="urn:microsoft.com/office/officeart/2018/5/layout/IconCircleLabelList"/>
    <dgm:cxn modelId="{5BDBE7B8-BE46-4AF5-B650-C6A048F34F5A}" type="presParOf" srcId="{9F68E632-16F4-438D-93AE-94DC33C9F219}" destId="{83D3C39C-6AFF-4539-BF69-24D140511C16}" srcOrd="0" destOrd="0" presId="urn:microsoft.com/office/officeart/2018/5/layout/IconCircleLabelList"/>
    <dgm:cxn modelId="{2FD4929D-CF4B-42B2-86D3-A13EBCFD5D53}" type="presParOf" srcId="{9F68E632-16F4-438D-93AE-94DC33C9F219}" destId="{B4BAB601-5F17-4365-BB4F-93A1E467BE6E}" srcOrd="1" destOrd="0" presId="urn:microsoft.com/office/officeart/2018/5/layout/IconCircleLabelList"/>
    <dgm:cxn modelId="{159C220C-F549-409D-9187-1BAE6238C07E}" type="presParOf" srcId="{9F68E632-16F4-438D-93AE-94DC33C9F219}" destId="{7ED0E3E0-9C74-4679-91D2-BEB5D5AD02C1}" srcOrd="2" destOrd="0" presId="urn:microsoft.com/office/officeart/2018/5/layout/IconCircleLabelList"/>
    <dgm:cxn modelId="{B57C5D77-642B-4CE1-A016-3FA8BA801F2E}" type="presParOf" srcId="{9F68E632-16F4-438D-93AE-94DC33C9F219}" destId="{31CFC57A-2025-4474-8F84-98595A87DFC1}" srcOrd="3" destOrd="0" presId="urn:microsoft.com/office/officeart/2018/5/layout/IconCircleLabelList"/>
    <dgm:cxn modelId="{AE534D5B-F52E-4429-8925-88B46FA44755}" type="presParOf" srcId="{D459C2DF-BDC1-433B-96C0-052F6E8852FC}" destId="{436E2700-9F42-4897-B2CF-AF1A0F557273}" srcOrd="7" destOrd="0" presId="urn:microsoft.com/office/officeart/2018/5/layout/IconCircleLabelList"/>
    <dgm:cxn modelId="{0EC50E2A-9B7C-4381-9DAD-4EEBFB99A3ED}" type="presParOf" srcId="{D459C2DF-BDC1-433B-96C0-052F6E8852FC}" destId="{D204E22F-5825-4871-A507-CD63AE7A76B3}" srcOrd="8" destOrd="0" presId="urn:microsoft.com/office/officeart/2018/5/layout/IconCircleLabelList"/>
    <dgm:cxn modelId="{570300C4-8DB0-405A-81A3-486F3F520DCC}" type="presParOf" srcId="{D204E22F-5825-4871-A507-CD63AE7A76B3}" destId="{0D6865EA-D556-436B-8A4D-6EE4811FFD1C}" srcOrd="0" destOrd="0" presId="urn:microsoft.com/office/officeart/2018/5/layout/IconCircleLabelList"/>
    <dgm:cxn modelId="{424EC5C7-2FD2-42A4-9217-ABF170C3E0D2}" type="presParOf" srcId="{D204E22F-5825-4871-A507-CD63AE7A76B3}" destId="{8DB9BBBD-54A5-424F-94C6-27F11C9CE274}" srcOrd="1" destOrd="0" presId="urn:microsoft.com/office/officeart/2018/5/layout/IconCircleLabelList"/>
    <dgm:cxn modelId="{B4A8B91D-AB67-4232-BBFB-768967BA60DD}" type="presParOf" srcId="{D204E22F-5825-4871-A507-CD63AE7A76B3}" destId="{2F3C8CC5-5BAA-4853-9901-5F63B66A4C87}" srcOrd="2" destOrd="0" presId="urn:microsoft.com/office/officeart/2018/5/layout/IconCircleLabelList"/>
    <dgm:cxn modelId="{6576738E-E1ED-4978-9446-A5C10C1EEE74}" type="presParOf" srcId="{D204E22F-5825-4871-A507-CD63AE7A76B3}" destId="{F44873D4-E96A-4CC0-AA07-484E6FBBFB77}" srcOrd="3" destOrd="0" presId="urn:microsoft.com/office/officeart/2018/5/layout/IconCircleLabelList"/>
    <dgm:cxn modelId="{A4E6646D-7A3F-41F6-B35F-44D65509C7C8}" type="presParOf" srcId="{D459C2DF-BDC1-433B-96C0-052F6E8852FC}" destId="{EE993EBF-5E89-4F9D-A0F3-4834CE268741}" srcOrd="9" destOrd="0" presId="urn:microsoft.com/office/officeart/2018/5/layout/IconCircleLabelList"/>
    <dgm:cxn modelId="{CF9267F0-DDD3-473C-8523-4D8CFC68EB99}" type="presParOf" srcId="{D459C2DF-BDC1-433B-96C0-052F6E8852FC}" destId="{0A86268F-B282-4D33-9100-BD93BEEF4C8A}" srcOrd="10" destOrd="0" presId="urn:microsoft.com/office/officeart/2018/5/layout/IconCircleLabelList"/>
    <dgm:cxn modelId="{06C6E8DC-7BE4-4A6B-B291-1DAC92037D96}" type="presParOf" srcId="{0A86268F-B282-4D33-9100-BD93BEEF4C8A}" destId="{5675B25B-DF24-4993-B4F6-5EA4289EBB54}" srcOrd="0" destOrd="0" presId="urn:microsoft.com/office/officeart/2018/5/layout/IconCircleLabelList"/>
    <dgm:cxn modelId="{2BF2C375-CE7B-4476-8EBF-F9412CCE9C33}" type="presParOf" srcId="{0A86268F-B282-4D33-9100-BD93BEEF4C8A}" destId="{B3F7E38A-6415-40B4-992E-652EE1DC9D7C}" srcOrd="1" destOrd="0" presId="urn:microsoft.com/office/officeart/2018/5/layout/IconCircleLabelList"/>
    <dgm:cxn modelId="{22F24803-1CCF-4688-B018-588B84D18AA3}" type="presParOf" srcId="{0A86268F-B282-4D33-9100-BD93BEEF4C8A}" destId="{551BCBA4-D2E7-4379-BE15-688E0A6060D7}" srcOrd="2" destOrd="0" presId="urn:microsoft.com/office/officeart/2018/5/layout/IconCircleLabelList"/>
    <dgm:cxn modelId="{B100C103-D24C-4FEB-9BDF-22303C7DBA64}" type="presParOf" srcId="{0A86268F-B282-4D33-9100-BD93BEEF4C8A}" destId="{272C597A-D043-45EF-8339-1A5E786631C2}" srcOrd="3" destOrd="0" presId="urn:microsoft.com/office/officeart/2018/5/layout/IconCircleLabelList"/>
    <dgm:cxn modelId="{AFBDB419-5E27-43AC-9AFC-044D981A8E7E}" type="presParOf" srcId="{D459C2DF-BDC1-433B-96C0-052F6E8852FC}" destId="{00AE8C7E-8CDC-40A7-9045-59139F12E14B}" srcOrd="11" destOrd="0" presId="urn:microsoft.com/office/officeart/2018/5/layout/IconCircleLabelList"/>
    <dgm:cxn modelId="{0297A9E3-D745-4A4E-B1C0-0F9EAD92855E}" type="presParOf" srcId="{D459C2DF-BDC1-433B-96C0-052F6E8852FC}" destId="{D6BF30AB-80FD-4CE9-818F-81B7DC77BC69}" srcOrd="12" destOrd="0" presId="urn:microsoft.com/office/officeart/2018/5/layout/IconCircleLabelList"/>
    <dgm:cxn modelId="{344F85E0-638C-45A9-8002-463B95A744EB}" type="presParOf" srcId="{D6BF30AB-80FD-4CE9-818F-81B7DC77BC69}" destId="{4E1BBFE0-7F2E-4AB0-BE55-6A638A19AD8F}" srcOrd="0" destOrd="0" presId="urn:microsoft.com/office/officeart/2018/5/layout/IconCircleLabelList"/>
    <dgm:cxn modelId="{F8797798-38F4-4A83-A42B-7203AB84ED3A}" type="presParOf" srcId="{D6BF30AB-80FD-4CE9-818F-81B7DC77BC69}" destId="{E05CD3E1-7A4D-46F7-B263-57D48E4C99C6}" srcOrd="1" destOrd="0" presId="urn:microsoft.com/office/officeart/2018/5/layout/IconCircleLabelList"/>
    <dgm:cxn modelId="{2368FCC0-CA14-48DC-A5F2-670CABA4A73E}" type="presParOf" srcId="{D6BF30AB-80FD-4CE9-818F-81B7DC77BC69}" destId="{4108AC93-E957-4610-8E4B-ADF8CD2D37B2}" srcOrd="2" destOrd="0" presId="urn:microsoft.com/office/officeart/2018/5/layout/IconCircleLabelList"/>
    <dgm:cxn modelId="{0DF2FCC9-0CA5-45D5-A865-B62EDA7752BD}" type="presParOf" srcId="{D6BF30AB-80FD-4CE9-818F-81B7DC77BC69}" destId="{728B94BF-D80F-481E-B1D1-B8EE47744461}" srcOrd="3" destOrd="0" presId="urn:microsoft.com/office/officeart/2018/5/layout/IconCircleLabelList"/>
    <dgm:cxn modelId="{E63FCDC4-49DD-4D56-8DC2-02871A0EB6C9}" type="presParOf" srcId="{D459C2DF-BDC1-433B-96C0-052F6E8852FC}" destId="{69A5D128-22AB-4717-96A7-F67862EAF6C1}" srcOrd="13" destOrd="0" presId="urn:microsoft.com/office/officeart/2018/5/layout/IconCircleLabelList"/>
    <dgm:cxn modelId="{D5207435-923E-4938-AAF5-67F79BB3B93B}" type="presParOf" srcId="{D459C2DF-BDC1-433B-96C0-052F6E8852FC}" destId="{FFFE27C6-9C95-4F0F-BB41-3895148537B4}" srcOrd="14" destOrd="0" presId="urn:microsoft.com/office/officeart/2018/5/layout/IconCircleLabelList"/>
    <dgm:cxn modelId="{214A3CAF-A554-467C-8C85-C4EBB30B79E5}" type="presParOf" srcId="{FFFE27C6-9C95-4F0F-BB41-3895148537B4}" destId="{5A7CDC7E-01D2-4129-9A7B-7F6B30A25AC4}" srcOrd="0" destOrd="0" presId="urn:microsoft.com/office/officeart/2018/5/layout/IconCircleLabelList"/>
    <dgm:cxn modelId="{DB004AC7-C526-4F01-A6EA-4C6E6C5429A9}" type="presParOf" srcId="{FFFE27C6-9C95-4F0F-BB41-3895148537B4}" destId="{5A375E73-5929-4E42-A64A-514A10464FE4}" srcOrd="1" destOrd="0" presId="urn:microsoft.com/office/officeart/2018/5/layout/IconCircleLabelList"/>
    <dgm:cxn modelId="{DC7D30E4-309E-42AD-9CF4-2A8C52E0D938}" type="presParOf" srcId="{FFFE27C6-9C95-4F0F-BB41-3895148537B4}" destId="{816DF9CD-FE7E-475E-A78F-CF0A656D6295}" srcOrd="2" destOrd="0" presId="urn:microsoft.com/office/officeart/2018/5/layout/IconCircleLabelList"/>
    <dgm:cxn modelId="{5322B31C-4FCC-4D46-8694-762B6E05CAD9}" type="presParOf" srcId="{FFFE27C6-9C95-4F0F-BB41-3895148537B4}" destId="{2AFC32FB-25C0-43BE-B3BD-97573F795E6F}" srcOrd="3" destOrd="0" presId="urn:microsoft.com/office/officeart/2018/5/layout/IconCircleLabelList"/>
    <dgm:cxn modelId="{0558F14A-5054-4750-88B3-E038265F5F44}" type="presParOf" srcId="{D459C2DF-BDC1-433B-96C0-052F6E8852FC}" destId="{4F1F345B-EFAB-4415-87B7-9DB4258E104A}" srcOrd="15" destOrd="0" presId="urn:microsoft.com/office/officeart/2018/5/layout/IconCircleLabelList"/>
    <dgm:cxn modelId="{C512B262-AEF5-42BA-9C3D-5CAAAFD2C1FD}" type="presParOf" srcId="{D459C2DF-BDC1-433B-96C0-052F6E8852FC}" destId="{CD4C7D64-DB5F-498B-B465-FE711943DA17}" srcOrd="16" destOrd="0" presId="urn:microsoft.com/office/officeart/2018/5/layout/IconCircleLabelList"/>
    <dgm:cxn modelId="{AF2B3E73-8EAA-4712-8568-647225CD59A1}" type="presParOf" srcId="{CD4C7D64-DB5F-498B-B465-FE711943DA17}" destId="{48E4E369-00E6-4F8C-AA2B-5E55E7217A3E}" srcOrd="0" destOrd="0" presId="urn:microsoft.com/office/officeart/2018/5/layout/IconCircleLabelList"/>
    <dgm:cxn modelId="{05E3C462-27D6-4670-AA97-1244AD223BBE}" type="presParOf" srcId="{CD4C7D64-DB5F-498B-B465-FE711943DA17}" destId="{185F6342-A142-49B6-B8F3-187D4121CBD6}" srcOrd="1" destOrd="0" presId="urn:microsoft.com/office/officeart/2018/5/layout/IconCircleLabelList"/>
    <dgm:cxn modelId="{8AEA5A3E-0602-4AA1-B204-989715D9483F}" type="presParOf" srcId="{CD4C7D64-DB5F-498B-B465-FE711943DA17}" destId="{E9B50014-6AAE-44D3-B2CD-1913D153EFE4}" srcOrd="2" destOrd="0" presId="urn:microsoft.com/office/officeart/2018/5/layout/IconCircleLabelList"/>
    <dgm:cxn modelId="{D0DC18E5-F242-4832-B1A6-F565C6B6F463}" type="presParOf" srcId="{CD4C7D64-DB5F-498B-B465-FE711943DA17}" destId="{8D4FCD7F-8000-4D81-86A4-38CC01B515ED}" srcOrd="3" destOrd="0" presId="urn:microsoft.com/office/officeart/2018/5/layout/IconCircleLabelList"/>
    <dgm:cxn modelId="{B1E246C4-E13F-4CF4-AE7A-AE7BB396E774}" type="presParOf" srcId="{D459C2DF-BDC1-433B-96C0-052F6E8852FC}" destId="{D7AD96E8-C64D-4A9E-8828-EE626C213D97}" srcOrd="17" destOrd="0" presId="urn:microsoft.com/office/officeart/2018/5/layout/IconCircleLabelList"/>
    <dgm:cxn modelId="{434E04C5-9448-49AC-B42D-3F89B0FA5278}" type="presParOf" srcId="{D459C2DF-BDC1-433B-96C0-052F6E8852FC}" destId="{12934DD4-16EF-446E-8732-7178DAE5F0D2}" srcOrd="18" destOrd="0" presId="urn:microsoft.com/office/officeart/2018/5/layout/IconCircleLabelList"/>
    <dgm:cxn modelId="{C378EF44-0C60-4E0B-8BEE-A20FE84715C2}" type="presParOf" srcId="{12934DD4-16EF-446E-8732-7178DAE5F0D2}" destId="{3894872E-4580-4E28-BE85-CA90F6888965}" srcOrd="0" destOrd="0" presId="urn:microsoft.com/office/officeart/2018/5/layout/IconCircleLabelList"/>
    <dgm:cxn modelId="{901DA093-7E19-4FF1-99D6-36683398A207}" type="presParOf" srcId="{12934DD4-16EF-446E-8732-7178DAE5F0D2}" destId="{E4395026-F893-45CE-B824-D1316EE3EC5F}" srcOrd="1" destOrd="0" presId="urn:microsoft.com/office/officeart/2018/5/layout/IconCircleLabelList"/>
    <dgm:cxn modelId="{327C2C6E-749E-467B-9447-CD5716E90AE1}" type="presParOf" srcId="{12934DD4-16EF-446E-8732-7178DAE5F0D2}" destId="{2953456D-62EF-4495-8CD3-EA0CCADDBB39}" srcOrd="2" destOrd="0" presId="urn:microsoft.com/office/officeart/2018/5/layout/IconCircleLabelList"/>
    <dgm:cxn modelId="{3D18E163-49FB-4010-A261-9887E6F770B2}" type="presParOf" srcId="{12934DD4-16EF-446E-8732-7178DAE5F0D2}" destId="{0C29A391-C2CA-490C-892D-1E84E3217F9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0973FF-72C5-40C8-94CE-147CF6C9CA8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286F603-6DBD-47E3-BCBC-7D3BE345CDF9}">
      <dgm:prSet/>
      <dgm:spPr/>
      <dgm:t>
        <a:bodyPr/>
        <a:lstStyle/>
        <a:p>
          <a:pPr>
            <a:lnSpc>
              <a:spcPct val="100000"/>
            </a:lnSpc>
            <a:defRPr cap="all"/>
          </a:pPr>
          <a:r>
            <a:rPr lang="en-US" err="1"/>
            <a:t>Meret</a:t>
          </a:r>
          <a:r>
            <a:rPr lang="en-US"/>
            <a:t> </a:t>
          </a:r>
          <a:r>
            <a:rPr lang="en-US" err="1"/>
            <a:t>Lindanis</a:t>
          </a:r>
          <a:endParaRPr lang="en-US"/>
        </a:p>
      </dgm:t>
    </dgm:pt>
    <dgm:pt modelId="{20548A58-9C7E-4A45-B6D9-46765A7A8F62}" type="parTrans" cxnId="{BB21D16E-0F43-45D3-893A-6DA580762AAA}">
      <dgm:prSet/>
      <dgm:spPr/>
      <dgm:t>
        <a:bodyPr/>
        <a:lstStyle/>
        <a:p>
          <a:endParaRPr lang="en-US"/>
        </a:p>
      </dgm:t>
    </dgm:pt>
    <dgm:pt modelId="{783C1EB2-9870-4BF5-997D-F5BBD973FFE0}" type="sibTrans" cxnId="{BB21D16E-0F43-45D3-893A-6DA580762AAA}">
      <dgm:prSet/>
      <dgm:spPr/>
      <dgm:t>
        <a:bodyPr/>
        <a:lstStyle/>
        <a:p>
          <a:endParaRPr lang="en-US"/>
        </a:p>
      </dgm:t>
    </dgm:pt>
    <dgm:pt modelId="{23AE7495-6D4E-4965-BCD2-22AAF8444392}">
      <dgm:prSet/>
      <dgm:spPr/>
      <dgm:t>
        <a:bodyPr/>
        <a:lstStyle/>
        <a:p>
          <a:pPr>
            <a:lnSpc>
              <a:spcPct val="100000"/>
            </a:lnSpc>
            <a:defRPr cap="all"/>
          </a:pPr>
          <a:r>
            <a:rPr lang="en-US"/>
            <a:t>Konrad </a:t>
          </a:r>
          <a:r>
            <a:rPr lang="en-US" err="1"/>
            <a:t>kring</a:t>
          </a:r>
          <a:endParaRPr lang="en-US"/>
        </a:p>
      </dgm:t>
    </dgm:pt>
    <dgm:pt modelId="{734179AA-C6E7-4E43-B40D-E31259A942DC}" type="parTrans" cxnId="{5907E2EE-1AD5-4E4E-AB57-83DF28B0CC2C}">
      <dgm:prSet/>
      <dgm:spPr/>
      <dgm:t>
        <a:bodyPr/>
        <a:lstStyle/>
        <a:p>
          <a:endParaRPr lang="en-US"/>
        </a:p>
      </dgm:t>
    </dgm:pt>
    <dgm:pt modelId="{E602D76E-5B76-40C7-80E7-4807FCEE7EAD}" type="sibTrans" cxnId="{5907E2EE-1AD5-4E4E-AB57-83DF28B0CC2C}">
      <dgm:prSet/>
      <dgm:spPr/>
      <dgm:t>
        <a:bodyPr/>
        <a:lstStyle/>
        <a:p>
          <a:endParaRPr lang="en-US"/>
        </a:p>
      </dgm:t>
    </dgm:pt>
    <dgm:pt modelId="{6B8C9863-8772-449A-BED4-6E594B5469EE}">
      <dgm:prSet phldrT="[Text]"/>
      <dgm:spPr/>
      <dgm:t>
        <a:bodyPr/>
        <a:lstStyle/>
        <a:p>
          <a:pPr>
            <a:lnSpc>
              <a:spcPct val="100000"/>
            </a:lnSpc>
            <a:defRPr cap="all"/>
          </a:pPr>
          <a:r>
            <a:rPr lang="en-US"/>
            <a:t>Anna-Maria Hohmann</a:t>
          </a:r>
        </a:p>
      </dgm:t>
    </dgm:pt>
    <dgm:pt modelId="{35C6F7A2-B386-471D-8B3C-D715863D39D0}" type="parTrans" cxnId="{517C596F-910B-4FF9-AAA2-56DB1E79109F}">
      <dgm:prSet/>
      <dgm:spPr/>
      <dgm:t>
        <a:bodyPr/>
        <a:lstStyle/>
        <a:p>
          <a:endParaRPr lang="de-DE"/>
        </a:p>
      </dgm:t>
    </dgm:pt>
    <dgm:pt modelId="{28C95DE5-4F7F-4750-8BB0-1F07383B79E0}" type="sibTrans" cxnId="{517C596F-910B-4FF9-AAA2-56DB1E79109F}">
      <dgm:prSet/>
      <dgm:spPr/>
      <dgm:t>
        <a:bodyPr/>
        <a:lstStyle/>
        <a:p>
          <a:endParaRPr lang="de-DE"/>
        </a:p>
      </dgm:t>
    </dgm:pt>
    <dgm:pt modelId="{D459C2DF-BDC1-433B-96C0-052F6E8852FC}" type="pres">
      <dgm:prSet presAssocID="{220973FF-72C5-40C8-94CE-147CF6C9CA8C}" presName="root" presStyleCnt="0">
        <dgm:presLayoutVars>
          <dgm:dir/>
          <dgm:resizeHandles val="exact"/>
        </dgm:presLayoutVars>
      </dgm:prSet>
      <dgm:spPr/>
    </dgm:pt>
    <dgm:pt modelId="{80433B2C-5044-4066-83C4-3781912C16CB}" type="pres">
      <dgm:prSet presAssocID="{C286F603-6DBD-47E3-BCBC-7D3BE345CDF9}" presName="compNode" presStyleCnt="0"/>
      <dgm:spPr/>
    </dgm:pt>
    <dgm:pt modelId="{69EFBB1F-D05C-4DB7-BCAA-D109F1627F34}" type="pres">
      <dgm:prSet presAssocID="{C286F603-6DBD-47E3-BCBC-7D3BE345CDF9}" presName="iconBgRect" presStyleLbl="bgShp" presStyleIdx="0" presStyleCnt="3"/>
      <dgm:spPr>
        <a:solidFill>
          <a:srgbClr val="D20069"/>
        </a:solidFill>
      </dgm:spPr>
    </dgm:pt>
    <dgm:pt modelId="{6A7A64E9-8AED-4EF2-A58C-3990136C06D9}" type="pres">
      <dgm:prSet presAssocID="{C286F603-6DBD-47E3-BCBC-7D3BE345CDF9}"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ibliches Profil"/>
        </a:ext>
      </dgm:extLst>
    </dgm:pt>
    <dgm:pt modelId="{EB4F396F-01D7-4CFF-877A-73B4D82C1F73}" type="pres">
      <dgm:prSet presAssocID="{C286F603-6DBD-47E3-BCBC-7D3BE345CDF9}" presName="spaceRect" presStyleCnt="0"/>
      <dgm:spPr/>
    </dgm:pt>
    <dgm:pt modelId="{BF2C9125-080A-4663-8263-0D4E7D98BEAE}" type="pres">
      <dgm:prSet presAssocID="{C286F603-6DBD-47E3-BCBC-7D3BE345CDF9}" presName="textRect" presStyleLbl="revTx" presStyleIdx="0" presStyleCnt="3" custLinFactNeighborY="-14110">
        <dgm:presLayoutVars>
          <dgm:chMax val="1"/>
          <dgm:chPref val="1"/>
        </dgm:presLayoutVars>
      </dgm:prSet>
      <dgm:spPr/>
    </dgm:pt>
    <dgm:pt modelId="{7C97120D-FF5C-4176-9161-E849CAA5DEB3}" type="pres">
      <dgm:prSet presAssocID="{783C1EB2-9870-4BF5-997D-F5BBD973FFE0}" presName="sibTrans" presStyleCnt="0"/>
      <dgm:spPr/>
    </dgm:pt>
    <dgm:pt modelId="{FFFE27C6-9C95-4F0F-BB41-3895148537B4}" type="pres">
      <dgm:prSet presAssocID="{6B8C9863-8772-449A-BED4-6E594B5469EE}" presName="compNode" presStyleCnt="0"/>
      <dgm:spPr/>
    </dgm:pt>
    <dgm:pt modelId="{5A7CDC7E-01D2-4129-9A7B-7F6B30A25AC4}" type="pres">
      <dgm:prSet presAssocID="{6B8C9863-8772-449A-BED4-6E594B5469EE}" presName="iconBgRect" presStyleLbl="bgShp" presStyleIdx="1" presStyleCnt="3"/>
      <dgm:spPr>
        <a:solidFill>
          <a:srgbClr val="660033"/>
        </a:solidFill>
      </dgm:spPr>
    </dgm:pt>
    <dgm:pt modelId="{5A375E73-5929-4E42-A64A-514A10464FE4}" type="pres">
      <dgm:prSet presAssocID="{6B8C9863-8772-449A-BED4-6E594B5469EE}" presName="iconRect" presStyleLbl="node1" presStyleIdx="1"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pt>
    <dgm:pt modelId="{816DF9CD-FE7E-475E-A78F-CF0A656D6295}" type="pres">
      <dgm:prSet presAssocID="{6B8C9863-8772-449A-BED4-6E594B5469EE}" presName="spaceRect" presStyleCnt="0"/>
      <dgm:spPr/>
    </dgm:pt>
    <dgm:pt modelId="{2AFC32FB-25C0-43BE-B3BD-97573F795E6F}" type="pres">
      <dgm:prSet presAssocID="{6B8C9863-8772-449A-BED4-6E594B5469EE}" presName="textRect" presStyleLbl="revTx" presStyleIdx="1" presStyleCnt="3" custScaleX="147631" custLinFactNeighborY="-14110">
        <dgm:presLayoutVars>
          <dgm:chMax val="1"/>
          <dgm:chPref val="1"/>
        </dgm:presLayoutVars>
      </dgm:prSet>
      <dgm:spPr/>
    </dgm:pt>
    <dgm:pt modelId="{4F1F345B-EFAB-4415-87B7-9DB4258E104A}" type="pres">
      <dgm:prSet presAssocID="{28C95DE5-4F7F-4750-8BB0-1F07383B79E0}" presName="sibTrans" presStyleCnt="0"/>
      <dgm:spPr/>
    </dgm:pt>
    <dgm:pt modelId="{12934DD4-16EF-446E-8732-7178DAE5F0D2}" type="pres">
      <dgm:prSet presAssocID="{23AE7495-6D4E-4965-BCD2-22AAF8444392}" presName="compNode" presStyleCnt="0"/>
      <dgm:spPr/>
    </dgm:pt>
    <dgm:pt modelId="{3894872E-4580-4E28-BE85-CA90F6888965}" type="pres">
      <dgm:prSet presAssocID="{23AE7495-6D4E-4965-BCD2-22AAF8444392}" presName="iconBgRect" presStyleLbl="bgShp" presStyleIdx="2" presStyleCnt="3"/>
      <dgm:spPr>
        <a:solidFill>
          <a:srgbClr val="4C0026"/>
        </a:solidFill>
      </dgm:spPr>
    </dgm:pt>
    <dgm:pt modelId="{E4395026-F893-45CE-B824-D1316EE3EC5F}" type="pres">
      <dgm:prSet presAssocID="{23AE7495-6D4E-4965-BCD2-22AAF8444392}" presName="iconRect" presStyleLbl="node1" presStyleIdx="2"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ännliches Profil"/>
        </a:ext>
      </dgm:extLst>
    </dgm:pt>
    <dgm:pt modelId="{2953456D-62EF-4495-8CD3-EA0CCADDBB39}" type="pres">
      <dgm:prSet presAssocID="{23AE7495-6D4E-4965-BCD2-22AAF8444392}" presName="spaceRect" presStyleCnt="0"/>
      <dgm:spPr/>
    </dgm:pt>
    <dgm:pt modelId="{0C29A391-C2CA-490C-892D-1E84E3217F96}" type="pres">
      <dgm:prSet presAssocID="{23AE7495-6D4E-4965-BCD2-22AAF8444392}" presName="textRect" presStyleLbl="revTx" presStyleIdx="2" presStyleCnt="3" custLinFactNeighborX="-1947" custLinFactNeighborY="-13299">
        <dgm:presLayoutVars>
          <dgm:chMax val="1"/>
          <dgm:chPref val="1"/>
        </dgm:presLayoutVars>
      </dgm:prSet>
      <dgm:spPr/>
    </dgm:pt>
  </dgm:ptLst>
  <dgm:cxnLst>
    <dgm:cxn modelId="{8A701221-3988-4AC7-8F0C-2C8BBA0207E3}" type="presOf" srcId="{23AE7495-6D4E-4965-BCD2-22AAF8444392}" destId="{0C29A391-C2CA-490C-892D-1E84E3217F96}" srcOrd="0" destOrd="0" presId="urn:microsoft.com/office/officeart/2018/5/layout/IconCircleLabelList"/>
    <dgm:cxn modelId="{10B89741-C343-4323-BE6A-037E255955AC}" type="presOf" srcId="{C286F603-6DBD-47E3-BCBC-7D3BE345CDF9}" destId="{BF2C9125-080A-4663-8263-0D4E7D98BEAE}" srcOrd="0" destOrd="0" presId="urn:microsoft.com/office/officeart/2018/5/layout/IconCircleLabelList"/>
    <dgm:cxn modelId="{BB21D16E-0F43-45D3-893A-6DA580762AAA}" srcId="{220973FF-72C5-40C8-94CE-147CF6C9CA8C}" destId="{C286F603-6DBD-47E3-BCBC-7D3BE345CDF9}" srcOrd="0" destOrd="0" parTransId="{20548A58-9C7E-4A45-B6D9-46765A7A8F62}" sibTransId="{783C1EB2-9870-4BF5-997D-F5BBD973FFE0}"/>
    <dgm:cxn modelId="{517C596F-910B-4FF9-AAA2-56DB1E79109F}" srcId="{220973FF-72C5-40C8-94CE-147CF6C9CA8C}" destId="{6B8C9863-8772-449A-BED4-6E594B5469EE}" srcOrd="1" destOrd="0" parTransId="{35C6F7A2-B386-471D-8B3C-D715863D39D0}" sibTransId="{28C95DE5-4F7F-4750-8BB0-1F07383B79E0}"/>
    <dgm:cxn modelId="{A0E6E4A3-3CDC-43EF-AC1C-C61901294136}" type="presOf" srcId="{220973FF-72C5-40C8-94CE-147CF6C9CA8C}" destId="{D459C2DF-BDC1-433B-96C0-052F6E8852FC}" srcOrd="0" destOrd="0" presId="urn:microsoft.com/office/officeart/2018/5/layout/IconCircleLabelList"/>
    <dgm:cxn modelId="{C54FB0CA-C46B-4091-AED3-F399937B7302}" type="presOf" srcId="{6B8C9863-8772-449A-BED4-6E594B5469EE}" destId="{2AFC32FB-25C0-43BE-B3BD-97573F795E6F}" srcOrd="0" destOrd="0" presId="urn:microsoft.com/office/officeart/2018/5/layout/IconCircleLabelList"/>
    <dgm:cxn modelId="{5907E2EE-1AD5-4E4E-AB57-83DF28B0CC2C}" srcId="{220973FF-72C5-40C8-94CE-147CF6C9CA8C}" destId="{23AE7495-6D4E-4965-BCD2-22AAF8444392}" srcOrd="2" destOrd="0" parTransId="{734179AA-C6E7-4E43-B40D-E31259A942DC}" sibTransId="{E602D76E-5B76-40C7-80E7-4807FCEE7EAD}"/>
    <dgm:cxn modelId="{F2727CA5-AF2C-49CC-9F8A-CB58884153AD}" type="presParOf" srcId="{D459C2DF-BDC1-433B-96C0-052F6E8852FC}" destId="{80433B2C-5044-4066-83C4-3781912C16CB}" srcOrd="0" destOrd="0" presId="urn:microsoft.com/office/officeart/2018/5/layout/IconCircleLabelList"/>
    <dgm:cxn modelId="{F42396FC-306D-4219-B8FE-9ADC6BE8D529}" type="presParOf" srcId="{80433B2C-5044-4066-83C4-3781912C16CB}" destId="{69EFBB1F-D05C-4DB7-BCAA-D109F1627F34}" srcOrd="0" destOrd="0" presId="urn:microsoft.com/office/officeart/2018/5/layout/IconCircleLabelList"/>
    <dgm:cxn modelId="{F1ADDD68-74D0-4A66-8DF5-79B52E5D53D4}" type="presParOf" srcId="{80433B2C-5044-4066-83C4-3781912C16CB}" destId="{6A7A64E9-8AED-4EF2-A58C-3990136C06D9}" srcOrd="1" destOrd="0" presId="urn:microsoft.com/office/officeart/2018/5/layout/IconCircleLabelList"/>
    <dgm:cxn modelId="{9B62B1FE-67FC-41F7-8601-E2132C5FF76F}" type="presParOf" srcId="{80433B2C-5044-4066-83C4-3781912C16CB}" destId="{EB4F396F-01D7-4CFF-877A-73B4D82C1F73}" srcOrd="2" destOrd="0" presId="urn:microsoft.com/office/officeart/2018/5/layout/IconCircleLabelList"/>
    <dgm:cxn modelId="{B24F3CC2-9990-4367-8ADC-46B1D195E32E}" type="presParOf" srcId="{80433B2C-5044-4066-83C4-3781912C16CB}" destId="{BF2C9125-080A-4663-8263-0D4E7D98BEAE}" srcOrd="3" destOrd="0" presId="urn:microsoft.com/office/officeart/2018/5/layout/IconCircleLabelList"/>
    <dgm:cxn modelId="{599AED31-2AF9-44CB-A323-92A4C049A7FB}" type="presParOf" srcId="{D459C2DF-BDC1-433B-96C0-052F6E8852FC}" destId="{7C97120D-FF5C-4176-9161-E849CAA5DEB3}" srcOrd="1" destOrd="0" presId="urn:microsoft.com/office/officeart/2018/5/layout/IconCircleLabelList"/>
    <dgm:cxn modelId="{D5207435-923E-4938-AAF5-67F79BB3B93B}" type="presParOf" srcId="{D459C2DF-BDC1-433B-96C0-052F6E8852FC}" destId="{FFFE27C6-9C95-4F0F-BB41-3895148537B4}" srcOrd="2" destOrd="0" presId="urn:microsoft.com/office/officeart/2018/5/layout/IconCircleLabelList"/>
    <dgm:cxn modelId="{214A3CAF-A554-467C-8C85-C4EBB30B79E5}" type="presParOf" srcId="{FFFE27C6-9C95-4F0F-BB41-3895148537B4}" destId="{5A7CDC7E-01D2-4129-9A7B-7F6B30A25AC4}" srcOrd="0" destOrd="0" presId="urn:microsoft.com/office/officeart/2018/5/layout/IconCircleLabelList"/>
    <dgm:cxn modelId="{DB004AC7-C526-4F01-A6EA-4C6E6C5429A9}" type="presParOf" srcId="{FFFE27C6-9C95-4F0F-BB41-3895148537B4}" destId="{5A375E73-5929-4E42-A64A-514A10464FE4}" srcOrd="1" destOrd="0" presId="urn:microsoft.com/office/officeart/2018/5/layout/IconCircleLabelList"/>
    <dgm:cxn modelId="{DC7D30E4-309E-42AD-9CF4-2A8C52E0D938}" type="presParOf" srcId="{FFFE27C6-9C95-4F0F-BB41-3895148537B4}" destId="{816DF9CD-FE7E-475E-A78F-CF0A656D6295}" srcOrd="2" destOrd="0" presId="urn:microsoft.com/office/officeart/2018/5/layout/IconCircleLabelList"/>
    <dgm:cxn modelId="{5322B31C-4FCC-4D46-8694-762B6E05CAD9}" type="presParOf" srcId="{FFFE27C6-9C95-4F0F-BB41-3895148537B4}" destId="{2AFC32FB-25C0-43BE-B3BD-97573F795E6F}" srcOrd="3" destOrd="0" presId="urn:microsoft.com/office/officeart/2018/5/layout/IconCircleLabelList"/>
    <dgm:cxn modelId="{0558F14A-5054-4750-88B3-E038265F5F44}" type="presParOf" srcId="{D459C2DF-BDC1-433B-96C0-052F6E8852FC}" destId="{4F1F345B-EFAB-4415-87B7-9DB4258E104A}" srcOrd="3" destOrd="0" presId="urn:microsoft.com/office/officeart/2018/5/layout/IconCircleLabelList"/>
    <dgm:cxn modelId="{434E04C5-9448-49AC-B42D-3F89B0FA5278}" type="presParOf" srcId="{D459C2DF-BDC1-433B-96C0-052F6E8852FC}" destId="{12934DD4-16EF-446E-8732-7178DAE5F0D2}" srcOrd="4" destOrd="0" presId="urn:microsoft.com/office/officeart/2018/5/layout/IconCircleLabelList"/>
    <dgm:cxn modelId="{C378EF44-0C60-4E0B-8BEE-A20FE84715C2}" type="presParOf" srcId="{12934DD4-16EF-446E-8732-7178DAE5F0D2}" destId="{3894872E-4580-4E28-BE85-CA90F6888965}" srcOrd="0" destOrd="0" presId="urn:microsoft.com/office/officeart/2018/5/layout/IconCircleLabelList"/>
    <dgm:cxn modelId="{901DA093-7E19-4FF1-99D6-36683398A207}" type="presParOf" srcId="{12934DD4-16EF-446E-8732-7178DAE5F0D2}" destId="{E4395026-F893-45CE-B824-D1316EE3EC5F}" srcOrd="1" destOrd="0" presId="urn:microsoft.com/office/officeart/2018/5/layout/IconCircleLabelList"/>
    <dgm:cxn modelId="{327C2C6E-749E-467B-9447-CD5716E90AE1}" type="presParOf" srcId="{12934DD4-16EF-446E-8732-7178DAE5F0D2}" destId="{2953456D-62EF-4495-8CD3-EA0CCADDBB39}" srcOrd="2" destOrd="0" presId="urn:microsoft.com/office/officeart/2018/5/layout/IconCircleLabelList"/>
    <dgm:cxn modelId="{3D18E163-49FB-4010-A261-9887E6F770B2}" type="presParOf" srcId="{12934DD4-16EF-446E-8732-7178DAE5F0D2}" destId="{0C29A391-C2CA-490C-892D-1E84E3217F9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FBB1F-D05C-4DB7-BCAA-D109F1627F34}">
      <dsp:nvSpPr>
        <dsp:cNvPr id="0" name=""/>
        <dsp:cNvSpPr/>
      </dsp:nvSpPr>
      <dsp:spPr>
        <a:xfrm>
          <a:off x="699224" y="527050"/>
          <a:ext cx="867462" cy="867462"/>
        </a:xfrm>
        <a:prstGeom prst="ellipse">
          <a:avLst/>
        </a:prstGeom>
        <a:solidFill>
          <a:srgbClr val="FFCDE6"/>
        </a:solidFill>
        <a:ln>
          <a:noFill/>
        </a:ln>
        <a:effectLst/>
      </dsp:spPr>
      <dsp:style>
        <a:lnRef idx="0">
          <a:scrgbClr r="0" g="0" b="0"/>
        </a:lnRef>
        <a:fillRef idx="1">
          <a:scrgbClr r="0" g="0" b="0"/>
        </a:fillRef>
        <a:effectRef idx="0">
          <a:scrgbClr r="0" g="0" b="0"/>
        </a:effectRef>
        <a:fontRef idx="minor"/>
      </dsp:style>
    </dsp:sp>
    <dsp:sp modelId="{6A7A64E9-8AED-4EF2-A58C-3990136C06D9}">
      <dsp:nvSpPr>
        <dsp:cNvPr id="0" name=""/>
        <dsp:cNvSpPr/>
      </dsp:nvSpPr>
      <dsp:spPr>
        <a:xfrm>
          <a:off x="884093" y="711919"/>
          <a:ext cx="497724" cy="4977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C9125-080A-4663-8263-0D4E7D98BEAE}">
      <dsp:nvSpPr>
        <dsp:cNvPr id="0" name=""/>
        <dsp:cNvSpPr/>
      </dsp:nvSpPr>
      <dsp:spPr>
        <a:xfrm>
          <a:off x="421921" y="1664707"/>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de-DE" sz="1800" kern="1200"/>
            <a:t>About Us</a:t>
          </a:r>
          <a:endParaRPr lang="en-US" sz="1800" kern="1200"/>
        </a:p>
      </dsp:txBody>
      <dsp:txXfrm>
        <a:off x="421921" y="1664707"/>
        <a:ext cx="1422070" cy="568828"/>
      </dsp:txXfrm>
    </dsp:sp>
    <dsp:sp modelId="{E431AF7F-F3EB-4560-B295-91848E3929E3}">
      <dsp:nvSpPr>
        <dsp:cNvPr id="0" name=""/>
        <dsp:cNvSpPr/>
      </dsp:nvSpPr>
      <dsp:spPr>
        <a:xfrm>
          <a:off x="2370157" y="527050"/>
          <a:ext cx="867462" cy="867462"/>
        </a:xfrm>
        <a:prstGeom prst="ellipse">
          <a:avLst/>
        </a:prstGeom>
        <a:solidFill>
          <a:srgbClr val="FFB3D9"/>
        </a:solidFill>
        <a:ln>
          <a:noFill/>
        </a:ln>
        <a:effectLst/>
      </dsp:spPr>
      <dsp:style>
        <a:lnRef idx="0">
          <a:scrgbClr r="0" g="0" b="0"/>
        </a:lnRef>
        <a:fillRef idx="1">
          <a:scrgbClr r="0" g="0" b="0"/>
        </a:fillRef>
        <a:effectRef idx="0">
          <a:scrgbClr r="0" g="0" b="0"/>
        </a:effectRef>
        <a:fontRef idx="minor"/>
      </dsp:style>
    </dsp:sp>
    <dsp:sp modelId="{4F0A817E-E4E5-4D93-A883-B5C3743689C1}">
      <dsp:nvSpPr>
        <dsp:cNvPr id="0" name=""/>
        <dsp:cNvSpPr/>
      </dsp:nvSpPr>
      <dsp:spPr>
        <a:xfrm>
          <a:off x="2555026" y="711919"/>
          <a:ext cx="497724" cy="4977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98030-BB8D-4CC8-9733-698C7E6D1A8E}">
      <dsp:nvSpPr>
        <dsp:cNvPr id="0" name=""/>
        <dsp:cNvSpPr/>
      </dsp:nvSpPr>
      <dsp:spPr>
        <a:xfrm>
          <a:off x="2092853" y="1664707"/>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Motivation</a:t>
          </a:r>
        </a:p>
      </dsp:txBody>
      <dsp:txXfrm>
        <a:off x="2092853" y="1664707"/>
        <a:ext cx="1422070" cy="568828"/>
      </dsp:txXfrm>
    </dsp:sp>
    <dsp:sp modelId="{26124485-A529-4190-9935-578E02C6F6A1}">
      <dsp:nvSpPr>
        <dsp:cNvPr id="0" name=""/>
        <dsp:cNvSpPr/>
      </dsp:nvSpPr>
      <dsp:spPr>
        <a:xfrm>
          <a:off x="4041090" y="527050"/>
          <a:ext cx="867462" cy="867462"/>
        </a:xfrm>
        <a:prstGeom prst="ellipse">
          <a:avLst/>
        </a:prstGeom>
        <a:solidFill>
          <a:srgbClr val="FF85C2"/>
        </a:solidFill>
        <a:ln>
          <a:noFill/>
        </a:ln>
        <a:effectLst/>
      </dsp:spPr>
      <dsp:style>
        <a:lnRef idx="0">
          <a:scrgbClr r="0" g="0" b="0"/>
        </a:lnRef>
        <a:fillRef idx="1">
          <a:scrgbClr r="0" g="0" b="0"/>
        </a:fillRef>
        <a:effectRef idx="0">
          <a:scrgbClr r="0" g="0" b="0"/>
        </a:effectRef>
        <a:fontRef idx="minor"/>
      </dsp:style>
    </dsp:sp>
    <dsp:sp modelId="{122A8BAC-6FD8-4462-AADC-6EA1550890B8}">
      <dsp:nvSpPr>
        <dsp:cNvPr id="0" name=""/>
        <dsp:cNvSpPr/>
      </dsp:nvSpPr>
      <dsp:spPr>
        <a:xfrm>
          <a:off x="4225959" y="711919"/>
          <a:ext cx="497724" cy="4977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4C1CE-B074-484F-A636-054538ECD51C}">
      <dsp:nvSpPr>
        <dsp:cNvPr id="0" name=""/>
        <dsp:cNvSpPr/>
      </dsp:nvSpPr>
      <dsp:spPr>
        <a:xfrm>
          <a:off x="3763786" y="1664707"/>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Goals</a:t>
          </a:r>
        </a:p>
      </dsp:txBody>
      <dsp:txXfrm>
        <a:off x="3763786" y="1664707"/>
        <a:ext cx="1422070" cy="568828"/>
      </dsp:txXfrm>
    </dsp:sp>
    <dsp:sp modelId="{83D3C39C-6AFF-4539-BF69-24D140511C16}">
      <dsp:nvSpPr>
        <dsp:cNvPr id="0" name=""/>
        <dsp:cNvSpPr/>
      </dsp:nvSpPr>
      <dsp:spPr>
        <a:xfrm>
          <a:off x="5733743" y="527050"/>
          <a:ext cx="867462" cy="867462"/>
        </a:xfrm>
        <a:prstGeom prst="ellipse">
          <a:avLst/>
        </a:prstGeom>
        <a:solidFill>
          <a:srgbClr val="FF61B0"/>
        </a:solidFill>
        <a:ln>
          <a:noFill/>
        </a:ln>
        <a:effectLst/>
      </dsp:spPr>
      <dsp:style>
        <a:lnRef idx="0">
          <a:scrgbClr r="0" g="0" b="0"/>
        </a:lnRef>
        <a:fillRef idx="1">
          <a:scrgbClr r="0" g="0" b="0"/>
        </a:fillRef>
        <a:effectRef idx="0">
          <a:scrgbClr r="0" g="0" b="0"/>
        </a:effectRef>
        <a:fontRef idx="minor"/>
      </dsp:style>
    </dsp:sp>
    <dsp:sp modelId="{B4BAB601-5F17-4365-BB4F-93A1E467BE6E}">
      <dsp:nvSpPr>
        <dsp:cNvPr id="0" name=""/>
        <dsp:cNvSpPr/>
      </dsp:nvSpPr>
      <dsp:spPr>
        <a:xfrm>
          <a:off x="5918607" y="711919"/>
          <a:ext cx="497724" cy="49772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CFC57A-2025-4474-8F84-98595A87DFC1}">
      <dsp:nvSpPr>
        <dsp:cNvPr id="0" name=""/>
        <dsp:cNvSpPr/>
      </dsp:nvSpPr>
      <dsp:spPr>
        <a:xfrm>
          <a:off x="5434718" y="1664707"/>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Samples</a:t>
          </a:r>
        </a:p>
      </dsp:txBody>
      <dsp:txXfrm>
        <a:off x="5434718" y="1664707"/>
        <a:ext cx="1422070" cy="568828"/>
      </dsp:txXfrm>
    </dsp:sp>
    <dsp:sp modelId="{0D6865EA-D556-436B-8A4D-6EE4811FFD1C}">
      <dsp:nvSpPr>
        <dsp:cNvPr id="0" name=""/>
        <dsp:cNvSpPr/>
      </dsp:nvSpPr>
      <dsp:spPr>
        <a:xfrm>
          <a:off x="7382955" y="527050"/>
          <a:ext cx="867462" cy="867462"/>
        </a:xfrm>
        <a:prstGeom prst="ellipse">
          <a:avLst/>
        </a:prstGeom>
        <a:solidFill>
          <a:srgbClr val="FF2994"/>
        </a:solidFill>
        <a:ln>
          <a:noFill/>
        </a:ln>
        <a:effectLst/>
      </dsp:spPr>
      <dsp:style>
        <a:lnRef idx="0">
          <a:scrgbClr r="0" g="0" b="0"/>
        </a:lnRef>
        <a:fillRef idx="1">
          <a:scrgbClr r="0" g="0" b="0"/>
        </a:fillRef>
        <a:effectRef idx="0">
          <a:scrgbClr r="0" g="0" b="0"/>
        </a:effectRef>
        <a:fontRef idx="minor"/>
      </dsp:style>
    </dsp:sp>
    <dsp:sp modelId="{8DB9BBBD-54A5-424F-94C6-27F11C9CE274}">
      <dsp:nvSpPr>
        <dsp:cNvPr id="0" name=""/>
        <dsp:cNvSpPr/>
      </dsp:nvSpPr>
      <dsp:spPr>
        <a:xfrm>
          <a:off x="7567824" y="711919"/>
          <a:ext cx="497724" cy="49772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873D4-E96A-4CC0-AA07-484E6FBBFB77}">
      <dsp:nvSpPr>
        <dsp:cNvPr id="0" name=""/>
        <dsp:cNvSpPr/>
      </dsp:nvSpPr>
      <dsp:spPr>
        <a:xfrm>
          <a:off x="7105651" y="1664707"/>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Theory</a:t>
          </a:r>
        </a:p>
      </dsp:txBody>
      <dsp:txXfrm>
        <a:off x="7105651" y="1664707"/>
        <a:ext cx="1422070" cy="568828"/>
      </dsp:txXfrm>
    </dsp:sp>
    <dsp:sp modelId="{5675B25B-DF24-4993-B4F6-5EA4289EBB54}">
      <dsp:nvSpPr>
        <dsp:cNvPr id="0" name=""/>
        <dsp:cNvSpPr/>
      </dsp:nvSpPr>
      <dsp:spPr>
        <a:xfrm>
          <a:off x="583505" y="2589052"/>
          <a:ext cx="867462" cy="867462"/>
        </a:xfrm>
        <a:prstGeom prst="ellipse">
          <a:avLst/>
        </a:prstGeom>
        <a:solidFill>
          <a:srgbClr val="D20069"/>
        </a:solidFill>
        <a:ln>
          <a:noFill/>
        </a:ln>
        <a:effectLst/>
      </dsp:spPr>
      <dsp:style>
        <a:lnRef idx="0">
          <a:scrgbClr r="0" g="0" b="0"/>
        </a:lnRef>
        <a:fillRef idx="1">
          <a:scrgbClr r="0" g="0" b="0"/>
        </a:fillRef>
        <a:effectRef idx="0">
          <a:scrgbClr r="0" g="0" b="0"/>
        </a:effectRef>
        <a:fontRef idx="minor"/>
      </dsp:style>
    </dsp:sp>
    <dsp:sp modelId="{B3F7E38A-6415-40B4-992E-652EE1DC9D7C}">
      <dsp:nvSpPr>
        <dsp:cNvPr id="0" name=""/>
        <dsp:cNvSpPr/>
      </dsp:nvSpPr>
      <dsp:spPr>
        <a:xfrm>
          <a:off x="768323" y="2773921"/>
          <a:ext cx="497724" cy="49772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2C597A-D043-45EF-8339-1A5E786631C2}">
      <dsp:nvSpPr>
        <dsp:cNvPr id="0" name=""/>
        <dsp:cNvSpPr/>
      </dsp:nvSpPr>
      <dsp:spPr>
        <a:xfrm>
          <a:off x="0" y="3726709"/>
          <a:ext cx="2258489"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Process-Pipeline</a:t>
          </a:r>
        </a:p>
      </dsp:txBody>
      <dsp:txXfrm>
        <a:off x="0" y="3726709"/>
        <a:ext cx="2258489" cy="568828"/>
      </dsp:txXfrm>
    </dsp:sp>
    <dsp:sp modelId="{4E1BBFE0-7F2E-4AB0-BE55-6A638A19AD8F}">
      <dsp:nvSpPr>
        <dsp:cNvPr id="0" name=""/>
        <dsp:cNvSpPr/>
      </dsp:nvSpPr>
      <dsp:spPr>
        <a:xfrm>
          <a:off x="2672647" y="2589052"/>
          <a:ext cx="867462" cy="867462"/>
        </a:xfrm>
        <a:prstGeom prst="ellipse">
          <a:avLst/>
        </a:prstGeom>
        <a:solidFill>
          <a:srgbClr val="B4005A"/>
        </a:solidFill>
        <a:ln>
          <a:noFill/>
        </a:ln>
        <a:effectLst/>
      </dsp:spPr>
      <dsp:style>
        <a:lnRef idx="0">
          <a:scrgbClr r="0" g="0" b="0"/>
        </a:lnRef>
        <a:fillRef idx="1">
          <a:scrgbClr r="0" g="0" b="0"/>
        </a:fillRef>
        <a:effectRef idx="0">
          <a:scrgbClr r="0" g="0" b="0"/>
        </a:effectRef>
        <a:fontRef idx="minor"/>
      </dsp:style>
    </dsp:sp>
    <dsp:sp modelId="{E05CD3E1-7A4D-46F7-B263-57D48E4C99C6}">
      <dsp:nvSpPr>
        <dsp:cNvPr id="0" name=""/>
        <dsp:cNvSpPr/>
      </dsp:nvSpPr>
      <dsp:spPr>
        <a:xfrm>
          <a:off x="2857465" y="2773921"/>
          <a:ext cx="497724" cy="497724"/>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8B94BF-D80F-481E-B1D1-B8EE47744461}">
      <dsp:nvSpPr>
        <dsp:cNvPr id="0" name=""/>
        <dsp:cNvSpPr/>
      </dsp:nvSpPr>
      <dsp:spPr>
        <a:xfrm>
          <a:off x="2395306" y="3726709"/>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Realization</a:t>
          </a:r>
        </a:p>
      </dsp:txBody>
      <dsp:txXfrm>
        <a:off x="2395306" y="3726709"/>
        <a:ext cx="1422070" cy="568828"/>
      </dsp:txXfrm>
    </dsp:sp>
    <dsp:sp modelId="{5A7CDC7E-01D2-4129-9A7B-7F6B30A25AC4}">
      <dsp:nvSpPr>
        <dsp:cNvPr id="0" name=""/>
        <dsp:cNvSpPr/>
      </dsp:nvSpPr>
      <dsp:spPr>
        <a:xfrm>
          <a:off x="4343580" y="2589052"/>
          <a:ext cx="867462" cy="867462"/>
        </a:xfrm>
        <a:prstGeom prst="ellipse">
          <a:avLst/>
        </a:prstGeom>
        <a:solidFill>
          <a:srgbClr val="8E0047"/>
        </a:solidFill>
        <a:ln>
          <a:noFill/>
        </a:ln>
        <a:effectLst/>
      </dsp:spPr>
      <dsp:style>
        <a:lnRef idx="0">
          <a:scrgbClr r="0" g="0" b="0"/>
        </a:lnRef>
        <a:fillRef idx="1">
          <a:scrgbClr r="0" g="0" b="0"/>
        </a:fillRef>
        <a:effectRef idx="0">
          <a:scrgbClr r="0" g="0" b="0"/>
        </a:effectRef>
        <a:fontRef idx="minor"/>
      </dsp:style>
    </dsp:sp>
    <dsp:sp modelId="{5A375E73-5929-4E42-A64A-514A10464FE4}">
      <dsp:nvSpPr>
        <dsp:cNvPr id="0" name=""/>
        <dsp:cNvSpPr/>
      </dsp:nvSpPr>
      <dsp:spPr>
        <a:xfrm>
          <a:off x="4528397" y="2773921"/>
          <a:ext cx="497724" cy="497724"/>
        </a:xfrm>
        <a:prstGeom prst="rect">
          <a:avLst/>
        </a:prstGeom>
        <a:blipFill rotWithShape="1">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FC32FB-25C0-43BE-B3BD-97573F795E6F}">
      <dsp:nvSpPr>
        <dsp:cNvPr id="0" name=""/>
        <dsp:cNvSpPr/>
      </dsp:nvSpPr>
      <dsp:spPr>
        <a:xfrm>
          <a:off x="4066239" y="3726709"/>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Conclusions</a:t>
          </a:r>
        </a:p>
      </dsp:txBody>
      <dsp:txXfrm>
        <a:off x="4066239" y="3726709"/>
        <a:ext cx="1422070" cy="568828"/>
      </dsp:txXfrm>
    </dsp:sp>
    <dsp:sp modelId="{48E4E369-00E6-4F8C-AA2B-5E55E7217A3E}">
      <dsp:nvSpPr>
        <dsp:cNvPr id="0" name=""/>
        <dsp:cNvSpPr/>
      </dsp:nvSpPr>
      <dsp:spPr>
        <a:xfrm>
          <a:off x="6014512" y="2589052"/>
          <a:ext cx="867462" cy="867462"/>
        </a:xfrm>
        <a:prstGeom prst="ellipse">
          <a:avLst/>
        </a:prstGeom>
        <a:solidFill>
          <a:srgbClr val="660033"/>
        </a:solidFill>
        <a:ln>
          <a:noFill/>
        </a:ln>
        <a:effectLst/>
      </dsp:spPr>
      <dsp:style>
        <a:lnRef idx="0">
          <a:scrgbClr r="0" g="0" b="0"/>
        </a:lnRef>
        <a:fillRef idx="1">
          <a:scrgbClr r="0" g="0" b="0"/>
        </a:fillRef>
        <a:effectRef idx="0">
          <a:scrgbClr r="0" g="0" b="0"/>
        </a:effectRef>
        <a:fontRef idx="minor"/>
      </dsp:style>
    </dsp:sp>
    <dsp:sp modelId="{185F6342-A142-49B6-B8F3-187D4121CBD6}">
      <dsp:nvSpPr>
        <dsp:cNvPr id="0" name=""/>
        <dsp:cNvSpPr/>
      </dsp:nvSpPr>
      <dsp:spPr>
        <a:xfrm>
          <a:off x="6199330" y="2773921"/>
          <a:ext cx="497724" cy="497724"/>
        </a:xfrm>
        <a:prstGeom prst="rect">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4FCD7F-8000-4D81-86A4-38CC01B515ED}">
      <dsp:nvSpPr>
        <dsp:cNvPr id="0" name=""/>
        <dsp:cNvSpPr/>
      </dsp:nvSpPr>
      <dsp:spPr>
        <a:xfrm>
          <a:off x="5737171" y="3726709"/>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Challenges</a:t>
          </a:r>
        </a:p>
      </dsp:txBody>
      <dsp:txXfrm>
        <a:off x="5737171" y="3726709"/>
        <a:ext cx="1422070" cy="568828"/>
      </dsp:txXfrm>
    </dsp:sp>
    <dsp:sp modelId="{3894872E-4580-4E28-BE85-CA90F6888965}">
      <dsp:nvSpPr>
        <dsp:cNvPr id="0" name=""/>
        <dsp:cNvSpPr/>
      </dsp:nvSpPr>
      <dsp:spPr>
        <a:xfrm>
          <a:off x="7685445" y="2589052"/>
          <a:ext cx="867462" cy="867462"/>
        </a:xfrm>
        <a:prstGeom prst="ellipse">
          <a:avLst/>
        </a:prstGeom>
        <a:solidFill>
          <a:srgbClr val="4C0026"/>
        </a:solidFill>
        <a:ln>
          <a:noFill/>
        </a:ln>
        <a:effectLst/>
      </dsp:spPr>
      <dsp:style>
        <a:lnRef idx="0">
          <a:scrgbClr r="0" g="0" b="0"/>
        </a:lnRef>
        <a:fillRef idx="1">
          <a:scrgbClr r="0" g="0" b="0"/>
        </a:fillRef>
        <a:effectRef idx="0">
          <a:scrgbClr r="0" g="0" b="0"/>
        </a:effectRef>
        <a:fontRef idx="minor"/>
      </dsp:style>
    </dsp:sp>
    <dsp:sp modelId="{E4395026-F893-45CE-B824-D1316EE3EC5F}">
      <dsp:nvSpPr>
        <dsp:cNvPr id="0" name=""/>
        <dsp:cNvSpPr/>
      </dsp:nvSpPr>
      <dsp:spPr>
        <a:xfrm>
          <a:off x="7870263" y="2773921"/>
          <a:ext cx="497724" cy="497724"/>
        </a:xfrm>
        <a:prstGeom prst="rect">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9A391-C2CA-490C-892D-1E84E3217F96}">
      <dsp:nvSpPr>
        <dsp:cNvPr id="0" name=""/>
        <dsp:cNvSpPr/>
      </dsp:nvSpPr>
      <dsp:spPr>
        <a:xfrm>
          <a:off x="7408104" y="3726709"/>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Visions</a:t>
          </a:r>
        </a:p>
      </dsp:txBody>
      <dsp:txXfrm>
        <a:off x="7408104" y="3726709"/>
        <a:ext cx="1422070" cy="568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FBB1F-D05C-4DB7-BCAA-D109F1627F34}">
      <dsp:nvSpPr>
        <dsp:cNvPr id="0" name=""/>
        <dsp:cNvSpPr/>
      </dsp:nvSpPr>
      <dsp:spPr>
        <a:xfrm>
          <a:off x="473606" y="783515"/>
          <a:ext cx="1475437" cy="1475437"/>
        </a:xfrm>
        <a:prstGeom prst="ellipse">
          <a:avLst/>
        </a:prstGeom>
        <a:solidFill>
          <a:srgbClr val="D20069"/>
        </a:solidFill>
        <a:ln>
          <a:noFill/>
        </a:ln>
        <a:effectLst/>
      </dsp:spPr>
      <dsp:style>
        <a:lnRef idx="0">
          <a:scrgbClr r="0" g="0" b="0"/>
        </a:lnRef>
        <a:fillRef idx="1">
          <a:scrgbClr r="0" g="0" b="0"/>
        </a:fillRef>
        <a:effectRef idx="0">
          <a:scrgbClr r="0" g="0" b="0"/>
        </a:effectRef>
        <a:fontRef idx="minor"/>
      </dsp:style>
    </dsp:sp>
    <dsp:sp modelId="{6A7A64E9-8AED-4EF2-A58C-3990136C06D9}">
      <dsp:nvSpPr>
        <dsp:cNvPr id="0" name=""/>
        <dsp:cNvSpPr/>
      </dsp:nvSpPr>
      <dsp:spPr>
        <a:xfrm>
          <a:off x="788043" y="1097953"/>
          <a:ext cx="846562" cy="846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C9125-080A-4663-8263-0D4E7D98BEAE}">
      <dsp:nvSpPr>
        <dsp:cNvPr id="0" name=""/>
        <dsp:cNvSpPr/>
      </dsp:nvSpPr>
      <dsp:spPr>
        <a:xfrm>
          <a:off x="1949" y="261692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err="1"/>
            <a:t>Meret</a:t>
          </a:r>
          <a:r>
            <a:rPr lang="en-US" sz="2500" kern="1200"/>
            <a:t> </a:t>
          </a:r>
          <a:r>
            <a:rPr lang="en-US" sz="2500" kern="1200" err="1"/>
            <a:t>Lindanis</a:t>
          </a:r>
          <a:endParaRPr lang="en-US" sz="2500" kern="1200"/>
        </a:p>
      </dsp:txBody>
      <dsp:txXfrm>
        <a:off x="1949" y="2616923"/>
        <a:ext cx="2418750" cy="720000"/>
      </dsp:txXfrm>
    </dsp:sp>
    <dsp:sp modelId="{5A7CDC7E-01D2-4129-9A7B-7F6B30A25AC4}">
      <dsp:nvSpPr>
        <dsp:cNvPr id="0" name=""/>
        <dsp:cNvSpPr/>
      </dsp:nvSpPr>
      <dsp:spPr>
        <a:xfrm>
          <a:off x="3891674" y="783515"/>
          <a:ext cx="1475437" cy="1475437"/>
        </a:xfrm>
        <a:prstGeom prst="ellipse">
          <a:avLst/>
        </a:prstGeom>
        <a:solidFill>
          <a:srgbClr val="660033"/>
        </a:solidFill>
        <a:ln>
          <a:noFill/>
        </a:ln>
        <a:effectLst/>
      </dsp:spPr>
      <dsp:style>
        <a:lnRef idx="0">
          <a:scrgbClr r="0" g="0" b="0"/>
        </a:lnRef>
        <a:fillRef idx="1">
          <a:scrgbClr r="0" g="0" b="0"/>
        </a:fillRef>
        <a:effectRef idx="0">
          <a:scrgbClr r="0" g="0" b="0"/>
        </a:effectRef>
        <a:fontRef idx="minor"/>
      </dsp:style>
    </dsp:sp>
    <dsp:sp modelId="{5A375E73-5929-4E42-A64A-514A10464FE4}">
      <dsp:nvSpPr>
        <dsp:cNvPr id="0" name=""/>
        <dsp:cNvSpPr/>
      </dsp:nvSpPr>
      <dsp:spPr>
        <a:xfrm>
          <a:off x="4206112" y="1097953"/>
          <a:ext cx="846562" cy="846562"/>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FC32FB-25C0-43BE-B3BD-97573F795E6F}">
      <dsp:nvSpPr>
        <dsp:cNvPr id="0" name=""/>
        <dsp:cNvSpPr/>
      </dsp:nvSpPr>
      <dsp:spPr>
        <a:xfrm>
          <a:off x="2843981" y="2616923"/>
          <a:ext cx="35708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t>Anna-Maria Hohmann</a:t>
          </a:r>
        </a:p>
      </dsp:txBody>
      <dsp:txXfrm>
        <a:off x="2843981" y="2616923"/>
        <a:ext cx="3570824" cy="720000"/>
      </dsp:txXfrm>
    </dsp:sp>
    <dsp:sp modelId="{3894872E-4580-4E28-BE85-CA90F6888965}">
      <dsp:nvSpPr>
        <dsp:cNvPr id="0" name=""/>
        <dsp:cNvSpPr/>
      </dsp:nvSpPr>
      <dsp:spPr>
        <a:xfrm>
          <a:off x="7309743" y="783515"/>
          <a:ext cx="1475437" cy="1475437"/>
        </a:xfrm>
        <a:prstGeom prst="ellipse">
          <a:avLst/>
        </a:prstGeom>
        <a:solidFill>
          <a:srgbClr val="4C0026"/>
        </a:solidFill>
        <a:ln>
          <a:noFill/>
        </a:ln>
        <a:effectLst/>
      </dsp:spPr>
      <dsp:style>
        <a:lnRef idx="0">
          <a:scrgbClr r="0" g="0" b="0"/>
        </a:lnRef>
        <a:fillRef idx="1">
          <a:scrgbClr r="0" g="0" b="0"/>
        </a:fillRef>
        <a:effectRef idx="0">
          <a:scrgbClr r="0" g="0" b="0"/>
        </a:effectRef>
        <a:fontRef idx="minor"/>
      </dsp:style>
    </dsp:sp>
    <dsp:sp modelId="{E4395026-F893-45CE-B824-D1316EE3EC5F}">
      <dsp:nvSpPr>
        <dsp:cNvPr id="0" name=""/>
        <dsp:cNvSpPr/>
      </dsp:nvSpPr>
      <dsp:spPr>
        <a:xfrm>
          <a:off x="7624180" y="1097953"/>
          <a:ext cx="846562" cy="8465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9A391-C2CA-490C-892D-1E84E3217F96}">
      <dsp:nvSpPr>
        <dsp:cNvPr id="0" name=""/>
        <dsp:cNvSpPr/>
      </dsp:nvSpPr>
      <dsp:spPr>
        <a:xfrm>
          <a:off x="6790994" y="262276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t>Konrad </a:t>
          </a:r>
          <a:r>
            <a:rPr lang="en-US" sz="2500" kern="1200" err="1"/>
            <a:t>kring</a:t>
          </a:r>
          <a:endParaRPr lang="en-US" sz="2500" kern="1200"/>
        </a:p>
      </dsp:txBody>
      <dsp:txXfrm>
        <a:off x="6790994" y="2622762"/>
        <a:ext cx="241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497212" cy="2561048"/>
          </a:xfrm>
          <a:prstGeom prst="rect">
            <a:avLst/>
          </a:prstGeom>
        </p:spPr>
        <p:txBody>
          <a:bodyPr vert="horz" lIns="203302" tIns="101652" rIns="203302" bIns="101652" rtlCol="0"/>
          <a:lstStyle>
            <a:lvl1pPr algn="l">
              <a:defRPr sz="2700"/>
            </a:lvl1pPr>
          </a:lstStyle>
          <a:p>
            <a:endParaRPr lang="de-DE"/>
          </a:p>
        </p:txBody>
      </p:sp>
      <p:sp>
        <p:nvSpPr>
          <p:cNvPr id="3" name="Datumsplatzhalter 2"/>
          <p:cNvSpPr>
            <a:spLocks noGrp="1"/>
          </p:cNvSpPr>
          <p:nvPr>
            <p:ph type="dt" idx="1"/>
          </p:nvPr>
        </p:nvSpPr>
        <p:spPr>
          <a:xfrm>
            <a:off x="5878569" y="0"/>
            <a:ext cx="4497212" cy="2561048"/>
          </a:xfrm>
          <a:prstGeom prst="rect">
            <a:avLst/>
          </a:prstGeom>
        </p:spPr>
        <p:txBody>
          <a:bodyPr vert="horz" lIns="203302" tIns="101652" rIns="203302" bIns="101652" rtlCol="0"/>
          <a:lstStyle>
            <a:lvl1pPr algn="r">
              <a:defRPr sz="2700"/>
            </a:lvl1pPr>
          </a:lstStyle>
          <a:p>
            <a:fld id="{2DEDC3DD-BE64-45EE-99B7-8FBE766A3D00}" type="datetimeFigureOut">
              <a:rPr lang="de-DE" smtClean="0"/>
              <a:t>03.02.2020</a:t>
            </a:fld>
            <a:endParaRPr lang="de-DE"/>
          </a:p>
        </p:txBody>
      </p:sp>
      <p:sp>
        <p:nvSpPr>
          <p:cNvPr id="4" name="Folienbildplatzhalter 3"/>
          <p:cNvSpPr>
            <a:spLocks noGrp="1" noRot="1" noChangeAspect="1"/>
          </p:cNvSpPr>
          <p:nvPr>
            <p:ph type="sldImg" idx="2"/>
          </p:nvPr>
        </p:nvSpPr>
        <p:spPr>
          <a:xfrm>
            <a:off x="-10121900" y="6381750"/>
            <a:ext cx="30624463" cy="17227550"/>
          </a:xfrm>
          <a:prstGeom prst="rect">
            <a:avLst/>
          </a:prstGeom>
          <a:noFill/>
          <a:ln w="12700">
            <a:solidFill>
              <a:prstClr val="black"/>
            </a:solidFill>
          </a:ln>
        </p:spPr>
        <p:txBody>
          <a:bodyPr vert="horz" lIns="203302" tIns="101652" rIns="203302" bIns="101652" rtlCol="0" anchor="ctr"/>
          <a:lstStyle/>
          <a:p>
            <a:endParaRPr lang="de-DE"/>
          </a:p>
        </p:txBody>
      </p:sp>
      <p:sp>
        <p:nvSpPr>
          <p:cNvPr id="5" name="Notizenplatzhalter 4"/>
          <p:cNvSpPr>
            <a:spLocks noGrp="1"/>
          </p:cNvSpPr>
          <p:nvPr>
            <p:ph type="body" sz="quarter" idx="3"/>
          </p:nvPr>
        </p:nvSpPr>
        <p:spPr>
          <a:xfrm>
            <a:off x="1037819" y="24564764"/>
            <a:ext cx="8302545" cy="20098444"/>
          </a:xfrm>
          <a:prstGeom prst="rect">
            <a:avLst/>
          </a:prstGeom>
        </p:spPr>
        <p:txBody>
          <a:bodyPr vert="horz" lIns="203302" tIns="101652" rIns="203302" bIns="101652"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48482630"/>
            <a:ext cx="4497212" cy="2561043"/>
          </a:xfrm>
          <a:prstGeom prst="rect">
            <a:avLst/>
          </a:prstGeom>
        </p:spPr>
        <p:txBody>
          <a:bodyPr vert="horz" lIns="203302" tIns="101652" rIns="203302" bIns="101652" rtlCol="0" anchor="b"/>
          <a:lstStyle>
            <a:lvl1pPr algn="l">
              <a:defRPr sz="2700"/>
            </a:lvl1pPr>
          </a:lstStyle>
          <a:p>
            <a:endParaRPr lang="de-DE"/>
          </a:p>
        </p:txBody>
      </p:sp>
      <p:sp>
        <p:nvSpPr>
          <p:cNvPr id="7" name="Foliennummernplatzhalter 6"/>
          <p:cNvSpPr>
            <a:spLocks noGrp="1"/>
          </p:cNvSpPr>
          <p:nvPr>
            <p:ph type="sldNum" sz="quarter" idx="5"/>
          </p:nvPr>
        </p:nvSpPr>
        <p:spPr>
          <a:xfrm>
            <a:off x="5878569" y="48482630"/>
            <a:ext cx="4497212" cy="2561043"/>
          </a:xfrm>
          <a:prstGeom prst="rect">
            <a:avLst/>
          </a:prstGeom>
        </p:spPr>
        <p:txBody>
          <a:bodyPr vert="horz" lIns="203302" tIns="101652" rIns="203302" bIns="101652" rtlCol="0" anchor="b"/>
          <a:lstStyle>
            <a:lvl1pPr algn="r">
              <a:defRPr sz="2700"/>
            </a:lvl1pPr>
          </a:lstStyle>
          <a:p>
            <a:fld id="{2FEFFA15-F9BD-4D67-9190-3A257F45EE48}" type="slidenum">
              <a:rPr lang="de-DE" smtClean="0"/>
              <a:t>‹Nr.›</a:t>
            </a:fld>
            <a:endParaRPr lang="de-DE"/>
          </a:p>
        </p:txBody>
      </p:sp>
    </p:spTree>
    <p:extLst>
      <p:ext uri="{BB962C8B-B14F-4D97-AF65-F5344CB8AC3E}">
        <p14:creationId xmlns:p14="http://schemas.microsoft.com/office/powerpoint/2010/main" val="72392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Anna</a:t>
            </a:r>
          </a:p>
          <a:p>
            <a:r>
              <a:rPr lang="de-DE"/>
              <a:t>Herzlich Willkommen zu unserer Abschlusspräsentation zum Thema „</a:t>
            </a:r>
            <a:r>
              <a:rPr lang="de-DE" err="1"/>
              <a:t>Make</a:t>
            </a:r>
            <a:r>
              <a:rPr lang="de-DE"/>
              <a:t> </a:t>
            </a:r>
            <a:r>
              <a:rPr lang="de-DE" err="1"/>
              <a:t>it</a:t>
            </a:r>
            <a:r>
              <a:rPr lang="de-DE"/>
              <a:t> </a:t>
            </a:r>
            <a:r>
              <a:rPr lang="de-DE" err="1"/>
              <a:t>aesthetic</a:t>
            </a:r>
            <a:r>
              <a:rPr lang="de-DE"/>
              <a:t>“</a:t>
            </a:r>
          </a:p>
          <a:p>
            <a:r>
              <a:rPr lang="de-DE"/>
              <a:t>Grundsätzlich ging es in unserem Projekt darum, Bilder nach bestimmten Regeln auszurichten und zuzuschneiden.</a:t>
            </a:r>
          </a:p>
          <a:p>
            <a:r>
              <a:rPr lang="de-DE"/>
              <a:t>Die in unserem Projekt verwendeten Bilder sind alle von uns selbst geschossen. </a:t>
            </a:r>
          </a:p>
        </p:txBody>
      </p:sp>
      <p:sp>
        <p:nvSpPr>
          <p:cNvPr id="4" name="Foliennummernplatzhalter 3"/>
          <p:cNvSpPr>
            <a:spLocks noGrp="1"/>
          </p:cNvSpPr>
          <p:nvPr>
            <p:ph type="sldNum" sz="quarter" idx="5"/>
          </p:nvPr>
        </p:nvSpPr>
        <p:spPr/>
        <p:txBody>
          <a:bodyPr/>
          <a:lstStyle/>
          <a:p>
            <a:pPr defTabSz="1876349">
              <a:defRPr/>
            </a:pPr>
            <a:fld id="{2FEFFA15-F9BD-4D67-9190-3A257F45EE48}" type="slidenum">
              <a:rPr lang="de-DE" sz="2500">
                <a:solidFill>
                  <a:prstClr val="black"/>
                </a:solidFill>
                <a:latin typeface="Calibri" panose="020F0502020204030204"/>
              </a:rPr>
              <a:pPr defTabSz="1876349">
                <a:defRPr/>
              </a:pPr>
              <a:t>1</a:t>
            </a:fld>
            <a:endParaRPr lang="de-DE" sz="2500">
              <a:solidFill>
                <a:prstClr val="black"/>
              </a:solidFill>
              <a:latin typeface="Calibri" panose="020F0502020204030204"/>
            </a:endParaRPr>
          </a:p>
        </p:txBody>
      </p:sp>
    </p:spTree>
    <p:extLst>
      <p:ext uri="{BB962C8B-B14F-4D97-AF65-F5344CB8AC3E}">
        <p14:creationId xmlns:p14="http://schemas.microsoft.com/office/powerpoint/2010/main" val="74335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10</a:t>
            </a:fld>
            <a:endParaRPr lang="de-DE"/>
          </a:p>
        </p:txBody>
      </p:sp>
    </p:spTree>
    <p:extLst>
      <p:ext uri="{BB962C8B-B14F-4D97-AF65-F5344CB8AC3E}">
        <p14:creationId xmlns:p14="http://schemas.microsoft.com/office/powerpoint/2010/main" val="582755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Konrad</a:t>
            </a:r>
          </a:p>
        </p:txBody>
      </p:sp>
      <p:sp>
        <p:nvSpPr>
          <p:cNvPr id="4" name="Foliennummernplatzhalter 3"/>
          <p:cNvSpPr>
            <a:spLocks noGrp="1"/>
          </p:cNvSpPr>
          <p:nvPr>
            <p:ph type="sldNum" sz="quarter" idx="5"/>
          </p:nvPr>
        </p:nvSpPr>
        <p:spPr/>
        <p:txBody>
          <a:bodyPr/>
          <a:lstStyle/>
          <a:p>
            <a:fld id="{2FEFFA15-F9BD-4D67-9190-3A257F45EE48}" type="slidenum">
              <a:rPr lang="de-DE" smtClean="0"/>
              <a:t>11</a:t>
            </a:fld>
            <a:endParaRPr lang="de-DE"/>
          </a:p>
        </p:txBody>
      </p:sp>
    </p:spTree>
    <p:extLst>
      <p:ext uri="{BB962C8B-B14F-4D97-AF65-F5344CB8AC3E}">
        <p14:creationId xmlns:p14="http://schemas.microsoft.com/office/powerpoint/2010/main" val="1171871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Konrad</a:t>
            </a:r>
          </a:p>
          <a:p>
            <a:pPr marL="469087" indent="-469087">
              <a:buAutoNum type="arabicPeriod"/>
            </a:pPr>
            <a:r>
              <a:rPr lang="de-DE"/>
              <a:t>Original Bild mit </a:t>
            </a:r>
            <a:r>
              <a:rPr lang="de-DE" err="1"/>
              <a:t>RoT</a:t>
            </a:r>
            <a:r>
              <a:rPr lang="de-DE"/>
              <a:t> Linien</a:t>
            </a:r>
          </a:p>
          <a:p>
            <a:pPr marL="469087" indent="-469087">
              <a:buAutoNum type="arabicPeriod"/>
            </a:pPr>
            <a:r>
              <a:rPr lang="de-DE"/>
              <a:t>Mittleres horizontales Drittel betrachtet, da Maske, weil Horizonte außerhalb dieses Bereichs das Bild beim Zuschneiden zu stark verändern würde</a:t>
            </a:r>
          </a:p>
          <a:p>
            <a:pPr marL="469087" indent="-469087">
              <a:buAutoNum type="arabicPeriod"/>
            </a:pPr>
            <a:r>
              <a:rPr lang="de-DE" err="1"/>
              <a:t>Canny</a:t>
            </a:r>
            <a:r>
              <a:rPr lang="de-DE"/>
              <a:t> zur Kantenerkennung</a:t>
            </a:r>
          </a:p>
          <a:p>
            <a:pPr marL="469087" indent="-469087">
              <a:buAutoNum type="arabicPeriod"/>
            </a:pPr>
            <a:r>
              <a:rPr lang="de-DE"/>
              <a:t>Dilation (Horizontal gerichtet), um Kanten länger zu machen, indem die Einzelpunkte aus dem </a:t>
            </a:r>
            <a:r>
              <a:rPr lang="de-DE" err="1"/>
              <a:t>Canny</a:t>
            </a:r>
            <a:r>
              <a:rPr lang="de-DE"/>
              <a:t> verbunden werden</a:t>
            </a:r>
          </a:p>
          <a:p>
            <a:pPr marL="469087" indent="-469087">
              <a:buAutoNum type="arabicPeriod"/>
            </a:pPr>
            <a:r>
              <a:rPr lang="de-DE" err="1"/>
              <a:t>Detect</a:t>
            </a:r>
            <a:r>
              <a:rPr lang="de-DE"/>
              <a:t> </a:t>
            </a:r>
            <a:r>
              <a:rPr lang="de-DE" err="1"/>
              <a:t>lines</a:t>
            </a:r>
            <a:r>
              <a:rPr lang="de-DE"/>
              <a:t>: </a:t>
            </a:r>
            <a:r>
              <a:rPr lang="de-DE" err="1"/>
              <a:t>Probabilistic</a:t>
            </a:r>
            <a:r>
              <a:rPr lang="de-DE"/>
              <a:t> </a:t>
            </a:r>
            <a:r>
              <a:rPr lang="de-DE" err="1"/>
              <a:t>HoughLines</a:t>
            </a:r>
            <a:r>
              <a:rPr lang="de-DE"/>
              <a:t> Transformation ( P = </a:t>
            </a:r>
            <a:r>
              <a:rPr lang="de-DE" err="1"/>
              <a:t>line</a:t>
            </a:r>
            <a:r>
              <a:rPr lang="de-DE"/>
              <a:t> </a:t>
            </a:r>
            <a:r>
              <a:rPr lang="de-DE" err="1"/>
              <a:t>gaps</a:t>
            </a:r>
            <a:r>
              <a:rPr lang="de-DE"/>
              <a:t> ), weil man die maximale Lückengröße einstellen kann, die zwischen den Linien ist und die minimale Länge der Linie</a:t>
            </a:r>
          </a:p>
          <a:p>
            <a:pPr marL="469087" indent="-469087">
              <a:buAutoNum type="arabicPeriod"/>
            </a:pPr>
            <a:endParaRPr lang="de-DE"/>
          </a:p>
        </p:txBody>
      </p:sp>
      <p:sp>
        <p:nvSpPr>
          <p:cNvPr id="4" name="Foliennummernplatzhalter 3"/>
          <p:cNvSpPr>
            <a:spLocks noGrp="1"/>
          </p:cNvSpPr>
          <p:nvPr>
            <p:ph type="sldNum" sz="quarter" idx="5"/>
          </p:nvPr>
        </p:nvSpPr>
        <p:spPr/>
        <p:txBody>
          <a:bodyPr/>
          <a:lstStyle/>
          <a:p>
            <a:fld id="{2FEFFA15-F9BD-4D67-9190-3A257F45EE48}" type="slidenum">
              <a:rPr lang="de-DE" smtClean="0"/>
              <a:t>12</a:t>
            </a:fld>
            <a:endParaRPr lang="de-DE"/>
          </a:p>
        </p:txBody>
      </p:sp>
    </p:spTree>
    <p:extLst>
      <p:ext uri="{BB962C8B-B14F-4D97-AF65-F5344CB8AC3E}">
        <p14:creationId xmlns:p14="http://schemas.microsoft.com/office/powerpoint/2010/main" val="418052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Konrad</a:t>
            </a:r>
          </a:p>
          <a:p>
            <a:pPr marL="351815" indent="-351815">
              <a:buFontTx/>
              <a:buChar char="-"/>
            </a:pPr>
            <a:r>
              <a:rPr lang="de-DE"/>
              <a:t>Filter, der die zu vertikalen Linien ab einem gewissen Winkel ignoriert</a:t>
            </a:r>
          </a:p>
          <a:p>
            <a:pPr marL="351815" indent="-351815">
              <a:buFontTx/>
              <a:buChar char="-"/>
            </a:pPr>
            <a:r>
              <a:rPr lang="de-DE"/>
              <a:t>Zwar viele einzelne kurze Linien, aber dadurch, dass der oberste, am weitesten links liegende Punkt als Horizont erkannt wird</a:t>
            </a:r>
          </a:p>
          <a:p>
            <a:pPr marL="351815" indent="-351815">
              <a:buFontTx/>
              <a:buChar char="-"/>
            </a:pPr>
            <a:r>
              <a:rPr lang="de-DE"/>
              <a:t>Klappt auch deshalb bei unruhigen Horizonten</a:t>
            </a:r>
          </a:p>
          <a:p>
            <a:endParaRPr lang="de-DE"/>
          </a:p>
          <a:p>
            <a:endParaRPr lang="de-DE"/>
          </a:p>
        </p:txBody>
      </p:sp>
      <p:sp>
        <p:nvSpPr>
          <p:cNvPr id="4" name="Foliennummernplatzhalter 3"/>
          <p:cNvSpPr>
            <a:spLocks noGrp="1"/>
          </p:cNvSpPr>
          <p:nvPr>
            <p:ph type="sldNum" sz="quarter" idx="5"/>
          </p:nvPr>
        </p:nvSpPr>
        <p:spPr/>
        <p:txBody>
          <a:bodyPr/>
          <a:lstStyle/>
          <a:p>
            <a:fld id="{2FEFFA15-F9BD-4D67-9190-3A257F45EE48}" type="slidenum">
              <a:rPr lang="de-DE" smtClean="0"/>
              <a:t>13</a:t>
            </a:fld>
            <a:endParaRPr lang="de-DE"/>
          </a:p>
        </p:txBody>
      </p:sp>
    </p:spTree>
    <p:extLst>
      <p:ext uri="{BB962C8B-B14F-4D97-AF65-F5344CB8AC3E}">
        <p14:creationId xmlns:p14="http://schemas.microsoft.com/office/powerpoint/2010/main" val="1747613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Anna</a:t>
            </a:r>
          </a:p>
          <a:p>
            <a:r>
              <a:rPr lang="de-DE"/>
              <a:t>Nachdem das Programm den Horizont erkannt hat, können wir nun das Bild zuschneiden, sodass der Horizont entweder auf der oberen Rule </a:t>
            </a:r>
            <a:r>
              <a:rPr lang="de-DE" err="1"/>
              <a:t>of</a:t>
            </a:r>
            <a:r>
              <a:rPr lang="de-DE"/>
              <a:t> Third Linie</a:t>
            </a:r>
          </a:p>
          <a:p>
            <a:r>
              <a:rPr lang="de-DE"/>
              <a:t>Ausgerichtet wird oder auf der unteren</a:t>
            </a:r>
          </a:p>
          <a:p>
            <a:endParaRPr lang="de-DE"/>
          </a:p>
        </p:txBody>
      </p:sp>
      <p:sp>
        <p:nvSpPr>
          <p:cNvPr id="4" name="Foliennummernplatzhalter 3"/>
          <p:cNvSpPr>
            <a:spLocks noGrp="1"/>
          </p:cNvSpPr>
          <p:nvPr>
            <p:ph type="sldNum" sz="quarter" idx="5"/>
          </p:nvPr>
        </p:nvSpPr>
        <p:spPr/>
        <p:txBody>
          <a:bodyPr/>
          <a:lstStyle/>
          <a:p>
            <a:fld id="{2FEFFA15-F9BD-4D67-9190-3A257F45EE48}" type="slidenum">
              <a:rPr lang="de-DE" smtClean="0"/>
              <a:t>14</a:t>
            </a:fld>
            <a:endParaRPr lang="de-DE"/>
          </a:p>
        </p:txBody>
      </p:sp>
    </p:spTree>
    <p:extLst>
      <p:ext uri="{BB962C8B-B14F-4D97-AF65-F5344CB8AC3E}">
        <p14:creationId xmlns:p14="http://schemas.microsoft.com/office/powerpoint/2010/main" val="97128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Anna</a:t>
            </a:r>
          </a:p>
          <a:p>
            <a:r>
              <a:rPr lang="de-DE" dirty="0"/>
              <a:t>Nachdem der Horizont erkannt wurde, werden zuerst die Distanzen vom Horizont zur oberen Drittel-Linie berechnet und zur unteren.</a:t>
            </a:r>
          </a:p>
          <a:p>
            <a:r>
              <a:rPr lang="de-DE" dirty="0"/>
              <a:t>Diese beiden Distanzen werden verglichen.  Den Vergleich machen wir, weil wir erreichen wollen, dass möglichst wenig vom Bild abgeschnitten wird</a:t>
            </a:r>
            <a:endParaRPr lang="de-DE"/>
          </a:p>
          <a:p>
            <a:endParaRPr lang="de-DE" dirty="0"/>
          </a:p>
          <a:p>
            <a:r>
              <a:rPr lang="de-DE" dirty="0"/>
              <a:t>Ist die Distanz zur unteren Linie kleiner, wird zunächst die neue Höhe berechnet.</a:t>
            </a:r>
          </a:p>
          <a:p>
            <a:r>
              <a:rPr lang="de-DE" dirty="0"/>
              <a:t>Da wir am Anfang ein wenig Probleme mit dem Seitenverhältnis hatten, berechnen wir nun auch die neue Breite mit dem Seitenverhältnis 3:2, damit das Format beibehalten wird.</a:t>
            </a:r>
          </a:p>
          <a:p>
            <a:endParaRPr lang="de-DE" dirty="0"/>
          </a:p>
          <a:p>
            <a:r>
              <a:rPr lang="de-DE" dirty="0"/>
              <a:t>Dann wird unten abgeschnitten, da die Distanz zur unteren Linie kleiner ist. Außerdem wird an den Seiten abgeschnitten.</a:t>
            </a:r>
          </a:p>
        </p:txBody>
      </p:sp>
      <p:sp>
        <p:nvSpPr>
          <p:cNvPr id="4" name="Foliennummernplatzhalter 3"/>
          <p:cNvSpPr>
            <a:spLocks noGrp="1"/>
          </p:cNvSpPr>
          <p:nvPr>
            <p:ph type="sldNum" sz="quarter" idx="5"/>
          </p:nvPr>
        </p:nvSpPr>
        <p:spPr/>
        <p:txBody>
          <a:bodyPr/>
          <a:lstStyle/>
          <a:p>
            <a:fld id="{2FEFFA15-F9BD-4D67-9190-3A257F45EE48}" type="slidenum">
              <a:rPr lang="de-DE" smtClean="0"/>
              <a:t>15</a:t>
            </a:fld>
            <a:endParaRPr lang="de-DE"/>
          </a:p>
        </p:txBody>
      </p:sp>
    </p:spTree>
    <p:extLst>
      <p:ext uri="{BB962C8B-B14F-4D97-AF65-F5344CB8AC3E}">
        <p14:creationId xmlns:p14="http://schemas.microsoft.com/office/powerpoint/2010/main" val="3320155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Anna</a:t>
            </a:r>
          </a:p>
          <a:p>
            <a:r>
              <a:rPr lang="de-DE"/>
              <a:t>Nachdem dann alles berechnet und zugeschnitten wurde, sieht das Ergebnis dann so aus.</a:t>
            </a:r>
          </a:p>
          <a:p>
            <a:r>
              <a:rPr lang="de-DE"/>
              <a:t>Da auf dem vorherigen Bild der Horizont näher an der unteren Linie war, wurde der Horizont auf die untere Rule </a:t>
            </a:r>
            <a:r>
              <a:rPr lang="de-DE" err="1"/>
              <a:t>of</a:t>
            </a:r>
            <a:r>
              <a:rPr lang="de-DE"/>
              <a:t> Third Linie ausgerichtet</a:t>
            </a:r>
          </a:p>
        </p:txBody>
      </p:sp>
      <p:sp>
        <p:nvSpPr>
          <p:cNvPr id="4" name="Foliennummernplatzhalter 3"/>
          <p:cNvSpPr>
            <a:spLocks noGrp="1"/>
          </p:cNvSpPr>
          <p:nvPr>
            <p:ph type="sldNum" sz="quarter" idx="5"/>
          </p:nvPr>
        </p:nvSpPr>
        <p:spPr/>
        <p:txBody>
          <a:bodyPr/>
          <a:lstStyle/>
          <a:p>
            <a:fld id="{2FEFFA15-F9BD-4D67-9190-3A257F45EE48}" type="slidenum">
              <a:rPr lang="de-DE" smtClean="0"/>
              <a:t>16</a:t>
            </a:fld>
            <a:endParaRPr lang="de-DE"/>
          </a:p>
        </p:txBody>
      </p:sp>
    </p:spTree>
    <p:extLst>
      <p:ext uri="{BB962C8B-B14F-4D97-AF65-F5344CB8AC3E}">
        <p14:creationId xmlns:p14="http://schemas.microsoft.com/office/powerpoint/2010/main" val="2723505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Anna</a:t>
            </a:r>
          </a:p>
          <a:p>
            <a:r>
              <a:rPr lang="de-DE"/>
              <a:t>Wendet man nun die Methode an, sieht das Bild danach so aus.</a:t>
            </a:r>
          </a:p>
          <a:p>
            <a:r>
              <a:rPr lang="de-DE"/>
              <a:t>Hier sieht man auf der linken Seite das Original mit den Linien und dort sieht man auch deutlich, dass der Horizont nicht auf eine der Linien ausgerichtet ist</a:t>
            </a:r>
          </a:p>
          <a:p>
            <a:r>
              <a:rPr lang="de-DE"/>
              <a:t>Auf der rechten Seite sieht man das zugeschnittene Bild und der Horizont ist nun auf der unteren Drittel-Linie, weil die Distanz dazu geringer war.</a:t>
            </a:r>
          </a:p>
        </p:txBody>
      </p:sp>
      <p:sp>
        <p:nvSpPr>
          <p:cNvPr id="4" name="Foliennummernplatzhalter 3"/>
          <p:cNvSpPr>
            <a:spLocks noGrp="1"/>
          </p:cNvSpPr>
          <p:nvPr>
            <p:ph type="sldNum" sz="quarter" idx="5"/>
          </p:nvPr>
        </p:nvSpPr>
        <p:spPr/>
        <p:txBody>
          <a:bodyPr/>
          <a:lstStyle/>
          <a:p>
            <a:fld id="{2FEFFA15-F9BD-4D67-9190-3A257F45EE48}" type="slidenum">
              <a:rPr lang="de-DE" smtClean="0"/>
              <a:t>17</a:t>
            </a:fld>
            <a:endParaRPr lang="de-DE"/>
          </a:p>
        </p:txBody>
      </p:sp>
    </p:spTree>
    <p:extLst>
      <p:ext uri="{BB962C8B-B14F-4D97-AF65-F5344CB8AC3E}">
        <p14:creationId xmlns:p14="http://schemas.microsoft.com/office/powerpoint/2010/main" val="176183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Anna</a:t>
            </a:r>
          </a:p>
          <a:p>
            <a:endParaRPr lang="de-DE" dirty="0"/>
          </a:p>
        </p:txBody>
      </p:sp>
      <p:sp>
        <p:nvSpPr>
          <p:cNvPr id="4" name="Foliennummernplatzhalter 3"/>
          <p:cNvSpPr>
            <a:spLocks noGrp="1"/>
          </p:cNvSpPr>
          <p:nvPr>
            <p:ph type="sldNum" sz="quarter" idx="5"/>
          </p:nvPr>
        </p:nvSpPr>
        <p:spPr/>
        <p:txBody>
          <a:bodyPr/>
          <a:lstStyle/>
          <a:p>
            <a:fld id="{2FEFFA15-F9BD-4D67-9190-3A257F45EE48}" type="slidenum">
              <a:rPr lang="de-DE" smtClean="0"/>
              <a:t>18</a:t>
            </a:fld>
            <a:endParaRPr lang="de-DE"/>
          </a:p>
        </p:txBody>
      </p:sp>
    </p:spTree>
    <p:extLst>
      <p:ext uri="{BB962C8B-B14F-4D97-AF65-F5344CB8AC3E}">
        <p14:creationId xmlns:p14="http://schemas.microsoft.com/office/powerpoint/2010/main" val="2564571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19</a:t>
            </a:fld>
            <a:endParaRPr lang="de-DE"/>
          </a:p>
        </p:txBody>
      </p:sp>
    </p:spTree>
    <p:extLst>
      <p:ext uri="{BB962C8B-B14F-4D97-AF65-F5344CB8AC3E}">
        <p14:creationId xmlns:p14="http://schemas.microsoft.com/office/powerpoint/2010/main" val="304132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Anna</a:t>
            </a:r>
          </a:p>
          <a:p>
            <a:r>
              <a:rPr lang="de-DE"/>
              <a:t>Neben den grundsätzlichen Dingen werden wir euch etwas über die Theorie unserer ausgewählten </a:t>
            </a:r>
            <a:r>
              <a:rPr lang="de-DE" err="1"/>
              <a:t>Ästehtik</a:t>
            </a:r>
            <a:r>
              <a:rPr lang="de-DE"/>
              <a:t>-Regel erzählen,</a:t>
            </a:r>
          </a:p>
          <a:p>
            <a:r>
              <a:rPr lang="de-DE"/>
              <a:t>Sowie etwas über den Prozess der dahintersteckt. Am Ende bekommt ihr noch einen Einblick in die Probleme, die wir während unseres Projekts hatten und in den Ausblick, was man noch so mit dem Projekt anstellen könnte.</a:t>
            </a:r>
          </a:p>
        </p:txBody>
      </p:sp>
      <p:sp>
        <p:nvSpPr>
          <p:cNvPr id="4" name="Foliennummernplatzhalter 3"/>
          <p:cNvSpPr>
            <a:spLocks noGrp="1"/>
          </p:cNvSpPr>
          <p:nvPr>
            <p:ph type="sldNum" sz="quarter" idx="5"/>
          </p:nvPr>
        </p:nvSpPr>
        <p:spPr/>
        <p:txBody>
          <a:bodyPr/>
          <a:lstStyle/>
          <a:p>
            <a:fld id="{2FEFFA15-F9BD-4D67-9190-3A257F45EE48}" type="slidenum">
              <a:rPr lang="de-DE" smtClean="0"/>
              <a:t>2</a:t>
            </a:fld>
            <a:endParaRPr lang="de-DE"/>
          </a:p>
        </p:txBody>
      </p:sp>
    </p:spTree>
    <p:extLst>
      <p:ext uri="{BB962C8B-B14F-4D97-AF65-F5344CB8AC3E}">
        <p14:creationId xmlns:p14="http://schemas.microsoft.com/office/powerpoint/2010/main" val="3058241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a:p>
            <a:r>
              <a:rPr lang="de-DE"/>
              <a:t>Salienz beschreibt, was</a:t>
            </a:r>
          </a:p>
          <a:p>
            <a:r>
              <a:rPr lang="de-DE"/>
              <a:t>Lokalisiert automatisch die </a:t>
            </a:r>
            <a:r>
              <a:rPr lang="de-DE" err="1"/>
              <a:t>salienteste</a:t>
            </a:r>
            <a:r>
              <a:rPr lang="de-DE"/>
              <a:t> Region im Bild.</a:t>
            </a:r>
          </a:p>
        </p:txBody>
      </p:sp>
      <p:sp>
        <p:nvSpPr>
          <p:cNvPr id="4" name="Foliennummernplatzhalter 3"/>
          <p:cNvSpPr>
            <a:spLocks noGrp="1"/>
          </p:cNvSpPr>
          <p:nvPr>
            <p:ph type="sldNum" sz="quarter" idx="5"/>
          </p:nvPr>
        </p:nvSpPr>
        <p:spPr/>
        <p:txBody>
          <a:bodyPr/>
          <a:lstStyle/>
          <a:p>
            <a:fld id="{2FEFFA15-F9BD-4D67-9190-3A257F45EE48}" type="slidenum">
              <a:rPr lang="de-DE" smtClean="0"/>
              <a:t>20</a:t>
            </a:fld>
            <a:endParaRPr lang="de-DE"/>
          </a:p>
        </p:txBody>
      </p:sp>
    </p:spTree>
    <p:extLst>
      <p:ext uri="{BB962C8B-B14F-4D97-AF65-F5344CB8AC3E}">
        <p14:creationId xmlns:p14="http://schemas.microsoft.com/office/powerpoint/2010/main" val="277672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21</a:t>
            </a:fld>
            <a:endParaRPr lang="de-DE"/>
          </a:p>
        </p:txBody>
      </p:sp>
    </p:spTree>
    <p:extLst>
      <p:ext uri="{BB962C8B-B14F-4D97-AF65-F5344CB8AC3E}">
        <p14:creationId xmlns:p14="http://schemas.microsoft.com/office/powerpoint/2010/main" val="2488832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22</a:t>
            </a:fld>
            <a:endParaRPr lang="de-DE"/>
          </a:p>
        </p:txBody>
      </p:sp>
    </p:spTree>
    <p:extLst>
      <p:ext uri="{BB962C8B-B14F-4D97-AF65-F5344CB8AC3E}">
        <p14:creationId xmlns:p14="http://schemas.microsoft.com/office/powerpoint/2010/main" val="1013217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23</a:t>
            </a:fld>
            <a:endParaRPr lang="de-DE"/>
          </a:p>
        </p:txBody>
      </p:sp>
    </p:spTree>
    <p:extLst>
      <p:ext uri="{BB962C8B-B14F-4D97-AF65-F5344CB8AC3E}">
        <p14:creationId xmlns:p14="http://schemas.microsoft.com/office/powerpoint/2010/main" val="3214575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24</a:t>
            </a:fld>
            <a:endParaRPr lang="de-DE"/>
          </a:p>
        </p:txBody>
      </p:sp>
    </p:spTree>
    <p:extLst>
      <p:ext uri="{BB962C8B-B14F-4D97-AF65-F5344CB8AC3E}">
        <p14:creationId xmlns:p14="http://schemas.microsoft.com/office/powerpoint/2010/main" val="782613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25</a:t>
            </a:fld>
            <a:endParaRPr lang="de-DE"/>
          </a:p>
        </p:txBody>
      </p:sp>
    </p:spTree>
    <p:extLst>
      <p:ext uri="{BB962C8B-B14F-4D97-AF65-F5344CB8AC3E}">
        <p14:creationId xmlns:p14="http://schemas.microsoft.com/office/powerpoint/2010/main" val="194358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26</a:t>
            </a:fld>
            <a:endParaRPr lang="de-DE"/>
          </a:p>
        </p:txBody>
      </p:sp>
    </p:spTree>
    <p:extLst>
      <p:ext uri="{BB962C8B-B14F-4D97-AF65-F5344CB8AC3E}">
        <p14:creationId xmlns:p14="http://schemas.microsoft.com/office/powerpoint/2010/main" val="1372064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27</a:t>
            </a:fld>
            <a:endParaRPr lang="de-DE"/>
          </a:p>
        </p:txBody>
      </p:sp>
    </p:spTree>
    <p:extLst>
      <p:ext uri="{BB962C8B-B14F-4D97-AF65-F5344CB8AC3E}">
        <p14:creationId xmlns:p14="http://schemas.microsoft.com/office/powerpoint/2010/main" val="4226496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28</a:t>
            </a:fld>
            <a:endParaRPr lang="de-DE"/>
          </a:p>
        </p:txBody>
      </p:sp>
    </p:spTree>
    <p:extLst>
      <p:ext uri="{BB962C8B-B14F-4D97-AF65-F5344CB8AC3E}">
        <p14:creationId xmlns:p14="http://schemas.microsoft.com/office/powerpoint/2010/main" val="2227380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Anna</a:t>
            </a:r>
          </a:p>
          <a:p>
            <a:r>
              <a:rPr lang="de-DE"/>
              <a:t>Bei dem linken Bild wird die Schnecke zusammen mit der Johannesbeere erkannt, sodass der Mittelpunkt dann nicht in der Mitte der Schnecke erkannt wird, so würde man es erwarten</a:t>
            </a:r>
          </a:p>
          <a:p>
            <a:endParaRPr lang="de-DE"/>
          </a:p>
        </p:txBody>
      </p:sp>
      <p:sp>
        <p:nvSpPr>
          <p:cNvPr id="4" name="Foliennummernplatzhalter 3"/>
          <p:cNvSpPr>
            <a:spLocks noGrp="1"/>
          </p:cNvSpPr>
          <p:nvPr>
            <p:ph type="sldNum" sz="quarter" idx="5"/>
          </p:nvPr>
        </p:nvSpPr>
        <p:spPr/>
        <p:txBody>
          <a:bodyPr/>
          <a:lstStyle/>
          <a:p>
            <a:fld id="{2FEFFA15-F9BD-4D67-9190-3A257F45EE48}" type="slidenum">
              <a:rPr lang="de-DE" smtClean="0"/>
              <a:t>29</a:t>
            </a:fld>
            <a:endParaRPr lang="de-DE"/>
          </a:p>
        </p:txBody>
      </p:sp>
    </p:spTree>
    <p:extLst>
      <p:ext uri="{BB962C8B-B14F-4D97-AF65-F5344CB8AC3E}">
        <p14:creationId xmlns:p14="http://schemas.microsoft.com/office/powerpoint/2010/main" val="1946225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Anna</a:t>
            </a:r>
          </a:p>
          <a:p>
            <a:r>
              <a:rPr lang="de-DE"/>
              <a:t>Unsere Gruppe besteht aus Meret, Konrad und mir, Anna</a:t>
            </a:r>
          </a:p>
          <a:p>
            <a:r>
              <a:rPr lang="de-DE"/>
              <a:t>(Kurze Pause, damit man sich die Studiengänge durchlesen kann)</a:t>
            </a:r>
          </a:p>
        </p:txBody>
      </p:sp>
      <p:sp>
        <p:nvSpPr>
          <p:cNvPr id="4" name="Foliennummernplatzhalter 3"/>
          <p:cNvSpPr>
            <a:spLocks noGrp="1"/>
          </p:cNvSpPr>
          <p:nvPr>
            <p:ph type="sldNum" sz="quarter" idx="5"/>
          </p:nvPr>
        </p:nvSpPr>
        <p:spPr/>
        <p:txBody>
          <a:bodyPr/>
          <a:lstStyle/>
          <a:p>
            <a:fld id="{2FEFFA15-F9BD-4D67-9190-3A257F45EE48}" type="slidenum">
              <a:rPr lang="de-DE" smtClean="0"/>
              <a:t>3</a:t>
            </a:fld>
            <a:endParaRPr lang="de-DE"/>
          </a:p>
        </p:txBody>
      </p:sp>
    </p:spTree>
    <p:extLst>
      <p:ext uri="{BB962C8B-B14F-4D97-AF65-F5344CB8AC3E}">
        <p14:creationId xmlns:p14="http://schemas.microsoft.com/office/powerpoint/2010/main" val="3971157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Anna</a:t>
            </a:r>
          </a:p>
          <a:p>
            <a:r>
              <a:rPr lang="de-DE" dirty="0"/>
              <a:t>Während der Projektarbeit haben wir gemerkt, dass man lediglich mit den Open CV Methoden viel erreichen kann.</a:t>
            </a:r>
          </a:p>
          <a:p>
            <a:r>
              <a:rPr lang="de-DE" dirty="0"/>
              <a:t>Die Horizonterkennung ist komplett mit </a:t>
            </a:r>
            <a:r>
              <a:rPr lang="de-DE" dirty="0" err="1"/>
              <a:t>OpenCV</a:t>
            </a:r>
            <a:r>
              <a:rPr lang="de-DE" dirty="0"/>
              <a:t> Methoden möglich, was sinnvoll ist im Schulkontext</a:t>
            </a:r>
          </a:p>
          <a:p>
            <a:r>
              <a:rPr lang="de-DE" dirty="0"/>
              <a:t>Und die Objekterkennung haben wir anfänglich auch nur mit Open CV Methoden implementiert</a:t>
            </a:r>
          </a:p>
          <a:p>
            <a:r>
              <a:rPr lang="de-DE" dirty="0"/>
              <a:t>Danach haben wir allerdings die Objekterkennung mit einem trainierten CNN gemacht. Jetzt würden wir sagen, dass wir hätten früher anfangen sollen, ein CNN zu nutzen.</a:t>
            </a:r>
          </a:p>
          <a:p>
            <a:endParaRPr lang="de-DE" dirty="0"/>
          </a:p>
          <a:p>
            <a:endParaRPr lang="de-DE" dirty="0"/>
          </a:p>
        </p:txBody>
      </p:sp>
      <p:sp>
        <p:nvSpPr>
          <p:cNvPr id="4" name="Foliennummernplatzhalter 3"/>
          <p:cNvSpPr>
            <a:spLocks noGrp="1"/>
          </p:cNvSpPr>
          <p:nvPr>
            <p:ph type="sldNum" sz="quarter" idx="5"/>
          </p:nvPr>
        </p:nvSpPr>
        <p:spPr/>
        <p:txBody>
          <a:bodyPr/>
          <a:lstStyle/>
          <a:p>
            <a:fld id="{2FEFFA15-F9BD-4D67-9190-3A257F45EE48}" type="slidenum">
              <a:rPr lang="de-DE" smtClean="0"/>
              <a:t>30</a:t>
            </a:fld>
            <a:endParaRPr lang="de-DE"/>
          </a:p>
        </p:txBody>
      </p:sp>
    </p:spTree>
    <p:extLst>
      <p:ext uri="{BB962C8B-B14F-4D97-AF65-F5344CB8AC3E}">
        <p14:creationId xmlns:p14="http://schemas.microsoft.com/office/powerpoint/2010/main" val="2807579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Konrad</a:t>
            </a:r>
          </a:p>
          <a:p>
            <a:r>
              <a:rPr lang="de-DE">
                <a:cs typeface="Calibri"/>
              </a:rPr>
              <a:t>- Immer mal wieder Probleme, die wir aber gelöst oder verworfen haben. Aktuell:</a:t>
            </a:r>
            <a:endParaRPr lang="de-DE"/>
          </a:p>
          <a:p>
            <a:endParaRPr lang="de-DE"/>
          </a:p>
          <a:p>
            <a:r>
              <a:rPr lang="de-DE">
                <a:cs typeface="Calibri"/>
              </a:rPr>
              <a:t>- zu unscharfer Horizont</a:t>
            </a:r>
            <a:endParaRPr lang="de-DE"/>
          </a:p>
          <a:p>
            <a:pPr marL="351815" indent="-351815">
              <a:buFontTx/>
              <a:buChar char="-"/>
            </a:pPr>
            <a:r>
              <a:rPr lang="de-DE"/>
              <a:t>Momentan </a:t>
            </a:r>
            <a:r>
              <a:rPr lang="de-DE" err="1"/>
              <a:t>Saliency</a:t>
            </a:r>
            <a:r>
              <a:rPr lang="de-DE"/>
              <a:t> </a:t>
            </a:r>
            <a:r>
              <a:rPr lang="de-DE" err="1"/>
              <a:t>Detection</a:t>
            </a:r>
            <a:r>
              <a:rPr lang="de-DE"/>
              <a:t> nur größtes Objekt</a:t>
            </a:r>
          </a:p>
          <a:p>
            <a:pPr marL="351815" indent="-351815">
              <a:buFontTx/>
              <a:buChar char="-"/>
            </a:pPr>
            <a:r>
              <a:rPr lang="de-DE">
                <a:sym typeface="Wingdings" panose="05000000000000000000" pitchFamily="2" charset="2"/>
              </a:rPr>
              <a:t></a:t>
            </a:r>
            <a:r>
              <a:rPr lang="de-DE"/>
              <a:t> nicht immer gewünscht Objekt</a:t>
            </a:r>
          </a:p>
          <a:p>
            <a:pPr marL="351815" indent="-351815">
              <a:buFontTx/>
              <a:buChar char="-"/>
            </a:pPr>
            <a:r>
              <a:rPr lang="de-DE">
                <a:cs typeface="Calibri"/>
              </a:rPr>
              <a:t>Hintergrund zu unruhig </a:t>
            </a:r>
            <a:r>
              <a:rPr lang="de-DE">
                <a:cs typeface="Calibri"/>
                <a:sym typeface="Wingdings" panose="05000000000000000000" pitchFamily="2" charset="2"/>
              </a:rPr>
              <a:t> nicht </a:t>
            </a:r>
            <a:r>
              <a:rPr lang="de-DE" err="1">
                <a:cs typeface="Calibri"/>
                <a:sym typeface="Wingdings" panose="05000000000000000000" pitchFamily="2" charset="2"/>
              </a:rPr>
              <a:t>dedektiert</a:t>
            </a:r>
            <a:r>
              <a:rPr lang="de-DE">
                <a:cs typeface="Calibri"/>
                <a:sym typeface="Wingdings" panose="05000000000000000000" pitchFamily="2" charset="2"/>
              </a:rPr>
              <a:t> </a:t>
            </a:r>
            <a:endParaRPr lang="de-DE">
              <a:cs typeface="Calibri"/>
            </a:endParaRPr>
          </a:p>
        </p:txBody>
      </p:sp>
      <p:sp>
        <p:nvSpPr>
          <p:cNvPr id="4" name="Foliennummernplatzhalter 3"/>
          <p:cNvSpPr>
            <a:spLocks noGrp="1"/>
          </p:cNvSpPr>
          <p:nvPr>
            <p:ph type="sldNum" sz="quarter" idx="5"/>
          </p:nvPr>
        </p:nvSpPr>
        <p:spPr/>
        <p:txBody>
          <a:bodyPr/>
          <a:lstStyle/>
          <a:p>
            <a:fld id="{2FEFFA15-F9BD-4D67-9190-3A257F45EE48}" type="slidenum">
              <a:rPr lang="de-DE" smtClean="0"/>
              <a:t>31</a:t>
            </a:fld>
            <a:endParaRPr lang="de-DE"/>
          </a:p>
        </p:txBody>
      </p:sp>
    </p:spTree>
    <p:extLst>
      <p:ext uri="{BB962C8B-B14F-4D97-AF65-F5344CB8AC3E}">
        <p14:creationId xmlns:p14="http://schemas.microsoft.com/office/powerpoint/2010/main" val="3048276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Konrad</a:t>
            </a:r>
          </a:p>
          <a:p>
            <a:pPr marL="351815" indent="-351815">
              <a:buFontTx/>
              <a:buChar char="-"/>
            </a:pPr>
            <a:r>
              <a:rPr lang="de-DE">
                <a:cs typeface="Calibri"/>
              </a:rPr>
              <a:t>Bild rotieren, um einen geraden Horizont zu haben</a:t>
            </a:r>
          </a:p>
          <a:p>
            <a:pPr marL="351815" indent="-351815">
              <a:buFontTx/>
              <a:buChar char="-"/>
            </a:pPr>
            <a:r>
              <a:rPr lang="de-DE">
                <a:cs typeface="Calibri"/>
              </a:rPr>
              <a:t>Eigenes Netzwerk trainieren</a:t>
            </a:r>
          </a:p>
          <a:p>
            <a:pPr marL="351815" indent="-351815">
              <a:buFontTx/>
              <a:buChar char="-"/>
            </a:pPr>
            <a:r>
              <a:rPr lang="de-DE">
                <a:cs typeface="Calibri"/>
              </a:rPr>
              <a:t>Bilder verarbeiten, die mehrere Objekte enthalten</a:t>
            </a:r>
          </a:p>
          <a:p>
            <a:pPr marL="351815" indent="-351815">
              <a:buFontTx/>
              <a:buChar char="-"/>
            </a:pPr>
            <a:r>
              <a:rPr lang="de-DE" err="1">
                <a:cs typeface="Calibri"/>
              </a:rPr>
              <a:t>Crop</a:t>
            </a:r>
            <a:r>
              <a:rPr lang="de-DE">
                <a:cs typeface="Calibri"/>
              </a:rPr>
              <a:t> Methode verbessern, damit nicht zu viel abgeschnitten wird</a:t>
            </a:r>
          </a:p>
          <a:p>
            <a:pPr marL="351815" indent="-351815">
              <a:buFontTx/>
              <a:buChar char="-"/>
            </a:pPr>
            <a:r>
              <a:rPr lang="de-DE">
                <a:cs typeface="Calibri"/>
              </a:rPr>
              <a:t>Z.B. Vorher ein Blur, weil dann der Hintergrund nicht mehr so unruhig ist</a:t>
            </a:r>
          </a:p>
          <a:p>
            <a:pPr marL="351815" indent="-351815">
              <a:buFontTx/>
              <a:buChar char="-"/>
            </a:pPr>
            <a:r>
              <a:rPr lang="de-DE">
                <a:cs typeface="Calibri"/>
              </a:rPr>
              <a:t>Z.B. Hintergrund mit Erosion </a:t>
            </a:r>
            <a:r>
              <a:rPr lang="de-DE" err="1">
                <a:cs typeface="Calibri"/>
              </a:rPr>
              <a:t>etc</a:t>
            </a:r>
            <a:r>
              <a:rPr lang="de-DE">
                <a:cs typeface="Calibri"/>
              </a:rPr>
              <a:t> ignorieren, sodass nur das Objekt auf der </a:t>
            </a:r>
            <a:r>
              <a:rPr lang="de-DE" err="1">
                <a:cs typeface="Calibri"/>
              </a:rPr>
              <a:t>Map</a:t>
            </a:r>
            <a:r>
              <a:rPr lang="de-DE">
                <a:cs typeface="Calibri"/>
              </a:rPr>
              <a:t> zu erkennen ist</a:t>
            </a:r>
          </a:p>
          <a:p>
            <a:endParaRPr lang="de-DE">
              <a:cs typeface="Calibri"/>
            </a:endParaRPr>
          </a:p>
        </p:txBody>
      </p:sp>
      <p:sp>
        <p:nvSpPr>
          <p:cNvPr id="4" name="Foliennummernplatzhalter 3"/>
          <p:cNvSpPr>
            <a:spLocks noGrp="1"/>
          </p:cNvSpPr>
          <p:nvPr>
            <p:ph type="sldNum" sz="quarter" idx="5"/>
          </p:nvPr>
        </p:nvSpPr>
        <p:spPr/>
        <p:txBody>
          <a:bodyPr/>
          <a:lstStyle/>
          <a:p>
            <a:fld id="{2FEFFA15-F9BD-4D67-9190-3A257F45EE48}" type="slidenum">
              <a:rPr lang="de-DE" smtClean="0"/>
              <a:t>32</a:t>
            </a:fld>
            <a:endParaRPr lang="de-DE"/>
          </a:p>
        </p:txBody>
      </p:sp>
    </p:spTree>
    <p:extLst>
      <p:ext uri="{BB962C8B-B14F-4D97-AF65-F5344CB8AC3E}">
        <p14:creationId xmlns:p14="http://schemas.microsoft.com/office/powerpoint/2010/main" val="2239623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2FEFFA15-F9BD-4D67-9190-3A257F45EE48}" type="slidenum">
              <a:rPr lang="de-DE" smtClean="0"/>
              <a:t>33</a:t>
            </a:fld>
            <a:endParaRPr lang="de-DE"/>
          </a:p>
        </p:txBody>
      </p:sp>
    </p:spTree>
    <p:extLst>
      <p:ext uri="{BB962C8B-B14F-4D97-AF65-F5344CB8AC3E}">
        <p14:creationId xmlns:p14="http://schemas.microsoft.com/office/powerpoint/2010/main" val="807809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Anna</a:t>
            </a:r>
          </a:p>
          <a:p>
            <a:r>
              <a:rPr lang="de-DE"/>
              <a:t>Herzlich Willkommen zu unserer Abschlusspräsentation zum Thema „</a:t>
            </a:r>
            <a:r>
              <a:rPr lang="de-DE" err="1"/>
              <a:t>Make</a:t>
            </a:r>
            <a:r>
              <a:rPr lang="de-DE"/>
              <a:t> </a:t>
            </a:r>
            <a:r>
              <a:rPr lang="de-DE" err="1"/>
              <a:t>it</a:t>
            </a:r>
            <a:r>
              <a:rPr lang="de-DE"/>
              <a:t> </a:t>
            </a:r>
            <a:r>
              <a:rPr lang="de-DE" err="1"/>
              <a:t>aesthetic</a:t>
            </a:r>
            <a:r>
              <a:rPr lang="de-DE"/>
              <a:t>“</a:t>
            </a:r>
          </a:p>
          <a:p>
            <a:r>
              <a:rPr lang="de-DE"/>
              <a:t>Grundsätzlich ging es in unserem Projekt darum, Bilder nach bestimmten Regeln auszurichten und zuzuschneiden.</a:t>
            </a:r>
          </a:p>
          <a:p>
            <a:r>
              <a:rPr lang="de-DE"/>
              <a:t>Die in unserem Projekt verwendeten Bilder sind alle von uns selbst geschossen. </a:t>
            </a:r>
          </a:p>
        </p:txBody>
      </p:sp>
      <p:sp>
        <p:nvSpPr>
          <p:cNvPr id="4" name="Foliennummernplatzhalter 3"/>
          <p:cNvSpPr>
            <a:spLocks noGrp="1"/>
          </p:cNvSpPr>
          <p:nvPr>
            <p:ph type="sldNum" sz="quarter" idx="5"/>
          </p:nvPr>
        </p:nvSpPr>
        <p:spPr/>
        <p:txBody>
          <a:bodyPr/>
          <a:lstStyle/>
          <a:p>
            <a:pPr defTabSz="1876349">
              <a:defRPr/>
            </a:pPr>
            <a:fld id="{2FEFFA15-F9BD-4D67-9190-3A257F45EE48}" type="slidenum">
              <a:rPr lang="de-DE" sz="2500">
                <a:solidFill>
                  <a:prstClr val="black"/>
                </a:solidFill>
                <a:latin typeface="Calibri" panose="020F0502020204030204"/>
              </a:rPr>
              <a:pPr defTabSz="1876349">
                <a:defRPr/>
              </a:pPr>
              <a:t>34</a:t>
            </a:fld>
            <a:endParaRPr lang="de-DE" sz="2500">
              <a:solidFill>
                <a:prstClr val="black"/>
              </a:solidFill>
              <a:latin typeface="Calibri" panose="020F0502020204030204"/>
            </a:endParaRPr>
          </a:p>
        </p:txBody>
      </p:sp>
    </p:spTree>
    <p:extLst>
      <p:ext uri="{BB962C8B-B14F-4D97-AF65-F5344CB8AC3E}">
        <p14:creationId xmlns:p14="http://schemas.microsoft.com/office/powerpoint/2010/main" val="2535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Konrad</a:t>
            </a:r>
          </a:p>
          <a:p>
            <a:pPr marL="351815" indent="-351815">
              <a:buFont typeface="Arial" panose="020B0604020202020204" pitchFamily="34" charset="0"/>
              <a:buChar char="•"/>
            </a:pPr>
            <a:r>
              <a:rPr lang="de-DE"/>
              <a:t>Im Hinblick auf das Pädagogikstudium</a:t>
            </a:r>
          </a:p>
          <a:p>
            <a:pPr marL="351815" indent="-351815">
              <a:buFont typeface="Arial" panose="020B0604020202020204" pitchFamily="34" charset="0"/>
              <a:buChar char="•"/>
            </a:pPr>
            <a:r>
              <a:rPr lang="de-DE" err="1"/>
              <a:t>Horizontdetektierung</a:t>
            </a:r>
            <a:r>
              <a:rPr lang="de-DE"/>
              <a:t> </a:t>
            </a:r>
          </a:p>
          <a:p>
            <a:pPr marL="351815" indent="-351815">
              <a:buFont typeface="Arial" panose="020B0604020202020204" pitchFamily="34" charset="0"/>
              <a:buChar char="•"/>
            </a:pPr>
            <a:r>
              <a:rPr lang="de-DE"/>
              <a:t>einfaches Problem ohne </a:t>
            </a:r>
            <a:r>
              <a:rPr lang="de-DE" err="1"/>
              <a:t>DeepL</a:t>
            </a:r>
            <a:endParaRPr lang="de-DE"/>
          </a:p>
          <a:p>
            <a:pPr marL="351815" indent="-351815">
              <a:buFont typeface="Arial" panose="020B0604020202020204" pitchFamily="34" charset="0"/>
              <a:buChar char="•"/>
            </a:pPr>
            <a:r>
              <a:rPr lang="de-DE"/>
              <a:t>Anschaulich zu vermitteln</a:t>
            </a:r>
          </a:p>
          <a:p>
            <a:pPr marL="351815" indent="-351815">
              <a:buFont typeface="Arial" panose="020B0604020202020204" pitchFamily="34" charset="0"/>
              <a:buChar char="•"/>
            </a:pPr>
            <a:r>
              <a:rPr lang="de-DE"/>
              <a:t>Didaktisch gut </a:t>
            </a:r>
            <a:r>
              <a:rPr lang="de-DE" err="1"/>
              <a:t>aufbereitbar</a:t>
            </a:r>
            <a:r>
              <a:rPr lang="de-DE"/>
              <a:t> </a:t>
            </a:r>
          </a:p>
          <a:p>
            <a:pPr marL="351815" indent="-351815">
              <a:buFont typeface="Arial" panose="020B0604020202020204" pitchFamily="34" charset="0"/>
              <a:buChar char="•"/>
            </a:pPr>
            <a:endParaRPr lang="de-DE"/>
          </a:p>
          <a:p>
            <a:pPr marL="351815" indent="-351815">
              <a:buFont typeface="Arial" panose="020B0604020202020204" pitchFamily="34" charset="0"/>
              <a:buChar char="•"/>
            </a:pPr>
            <a:r>
              <a:rPr lang="de-DE"/>
              <a:t>Eher allgemeiner aus Endnutzerperspektive</a:t>
            </a:r>
          </a:p>
          <a:p>
            <a:pPr marL="1289990" lvl="1" indent="-351815">
              <a:buFont typeface="Arial" panose="020B0604020202020204" pitchFamily="34" charset="0"/>
              <a:buChar char="•"/>
            </a:pPr>
            <a:r>
              <a:rPr lang="de-DE"/>
              <a:t>links Text, rechts sehr ästhetisches Foto </a:t>
            </a:r>
            <a:r>
              <a:rPr lang="de-DE" err="1"/>
              <a:t>eyeEM</a:t>
            </a:r>
            <a:endParaRPr lang="de-DE"/>
          </a:p>
        </p:txBody>
      </p:sp>
      <p:sp>
        <p:nvSpPr>
          <p:cNvPr id="4" name="Foliennummernplatzhalter 3"/>
          <p:cNvSpPr>
            <a:spLocks noGrp="1"/>
          </p:cNvSpPr>
          <p:nvPr>
            <p:ph type="sldNum" sz="quarter" idx="5"/>
          </p:nvPr>
        </p:nvSpPr>
        <p:spPr/>
        <p:txBody>
          <a:bodyPr/>
          <a:lstStyle/>
          <a:p>
            <a:fld id="{2FEFFA15-F9BD-4D67-9190-3A257F45EE48}" type="slidenum">
              <a:rPr lang="de-DE" smtClean="0"/>
              <a:t>4</a:t>
            </a:fld>
            <a:endParaRPr lang="de-DE"/>
          </a:p>
        </p:txBody>
      </p:sp>
    </p:spTree>
    <p:extLst>
      <p:ext uri="{BB962C8B-B14F-4D97-AF65-F5344CB8AC3E}">
        <p14:creationId xmlns:p14="http://schemas.microsoft.com/office/powerpoint/2010/main" val="380768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Konrad</a:t>
            </a:r>
          </a:p>
          <a:p>
            <a:pPr marL="351815" indent="-351815">
              <a:buFontTx/>
              <a:buChar char="-"/>
            </a:pPr>
            <a:r>
              <a:rPr lang="de-DE"/>
              <a:t>Ausrichten</a:t>
            </a:r>
          </a:p>
          <a:p>
            <a:pPr marL="351815" indent="-351815">
              <a:buFontTx/>
              <a:buChar char="-"/>
            </a:pPr>
            <a:r>
              <a:rPr lang="de-DE"/>
              <a:t>Verschiedene Regeln</a:t>
            </a:r>
          </a:p>
          <a:p>
            <a:pPr marL="351815" indent="-351815">
              <a:buFontTx/>
              <a:buChar char="-"/>
            </a:pPr>
            <a:endParaRPr lang="de-DE"/>
          </a:p>
          <a:p>
            <a:r>
              <a:rPr lang="de-DE"/>
              <a:t>Besseres Foto für bessere Sichtbarkeit der Ausrichtung</a:t>
            </a:r>
          </a:p>
          <a:p>
            <a:r>
              <a:rPr lang="de-DE"/>
              <a:t>Verben eher weglassen</a:t>
            </a:r>
          </a:p>
          <a:p>
            <a:r>
              <a:rPr lang="de-DE"/>
              <a:t>Was ist </a:t>
            </a:r>
            <a:r>
              <a:rPr lang="de-DE" err="1"/>
              <a:t>photo</a:t>
            </a:r>
            <a:r>
              <a:rPr lang="de-DE"/>
              <a:t>-Ästhetik: Gewisse Balance</a:t>
            </a:r>
          </a:p>
        </p:txBody>
      </p:sp>
      <p:sp>
        <p:nvSpPr>
          <p:cNvPr id="4" name="Foliennummernplatzhalter 3"/>
          <p:cNvSpPr>
            <a:spLocks noGrp="1"/>
          </p:cNvSpPr>
          <p:nvPr>
            <p:ph type="sldNum" sz="quarter" idx="5"/>
          </p:nvPr>
        </p:nvSpPr>
        <p:spPr/>
        <p:txBody>
          <a:bodyPr/>
          <a:lstStyle/>
          <a:p>
            <a:fld id="{2FEFFA15-F9BD-4D67-9190-3A257F45EE48}" type="slidenum">
              <a:rPr lang="de-DE" smtClean="0"/>
              <a:t>5</a:t>
            </a:fld>
            <a:endParaRPr lang="de-DE"/>
          </a:p>
        </p:txBody>
      </p:sp>
    </p:spTree>
    <p:extLst>
      <p:ext uri="{BB962C8B-B14F-4D97-AF65-F5344CB8AC3E}">
        <p14:creationId xmlns:p14="http://schemas.microsoft.com/office/powerpoint/2010/main" val="2562420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Konrad</a:t>
            </a:r>
          </a:p>
          <a:p>
            <a:pPr marL="0" indent="0">
              <a:buFontTx/>
              <a:buNone/>
            </a:pPr>
            <a:r>
              <a:rPr lang="de-DE" dirty="0"/>
              <a:t>Horizontale Linien:</a:t>
            </a:r>
          </a:p>
          <a:p>
            <a:pPr marL="171450" indent="-171450">
              <a:buFontTx/>
              <a:buChar char="-"/>
            </a:pPr>
            <a:r>
              <a:rPr lang="de-DE" dirty="0"/>
              <a:t>scharfer, klar erkennbarer Horizont</a:t>
            </a:r>
          </a:p>
          <a:p>
            <a:pPr marL="171450" indent="-171450">
              <a:buFontTx/>
              <a:buChar char="-"/>
            </a:pPr>
            <a:endParaRPr lang="de-DE" dirty="0"/>
          </a:p>
          <a:p>
            <a:pPr marL="0" indent="0">
              <a:buFontTx/>
              <a:buNone/>
            </a:pPr>
            <a:r>
              <a:rPr lang="de-DE" dirty="0" err="1"/>
              <a:t>Object</a:t>
            </a:r>
            <a:r>
              <a:rPr lang="de-DE" dirty="0"/>
              <a:t> Placement:</a:t>
            </a:r>
          </a:p>
          <a:p>
            <a:pPr marL="171450" indent="-171450">
              <a:buFontTx/>
              <a:buChar char="-"/>
            </a:pPr>
            <a:r>
              <a:rPr lang="de-DE" dirty="0"/>
              <a:t>Nur ein Objekt</a:t>
            </a:r>
          </a:p>
          <a:p>
            <a:pPr marL="171450" indent="-171450">
              <a:buFontTx/>
              <a:buChar char="-"/>
            </a:pPr>
            <a:r>
              <a:rPr lang="de-DE" dirty="0"/>
              <a:t>Scharf</a:t>
            </a:r>
          </a:p>
          <a:p>
            <a:pPr marL="171450" indent="-171450">
              <a:buFontTx/>
              <a:buChar char="-"/>
            </a:pPr>
            <a:r>
              <a:rPr lang="de-DE" dirty="0"/>
              <a:t>Objekt hebt sich vom Hintergrund ab</a:t>
            </a:r>
          </a:p>
        </p:txBody>
      </p:sp>
      <p:sp>
        <p:nvSpPr>
          <p:cNvPr id="4" name="Foliennummernplatzhalter 3"/>
          <p:cNvSpPr>
            <a:spLocks noGrp="1"/>
          </p:cNvSpPr>
          <p:nvPr>
            <p:ph type="sldNum" sz="quarter" idx="5"/>
          </p:nvPr>
        </p:nvSpPr>
        <p:spPr/>
        <p:txBody>
          <a:bodyPr/>
          <a:lstStyle/>
          <a:p>
            <a:fld id="{2FEFFA15-F9BD-4D67-9190-3A257F45EE48}" type="slidenum">
              <a:rPr lang="de-DE" smtClean="0"/>
              <a:t>6</a:t>
            </a:fld>
            <a:endParaRPr lang="de-DE"/>
          </a:p>
        </p:txBody>
      </p:sp>
    </p:spTree>
    <p:extLst>
      <p:ext uri="{BB962C8B-B14F-4D97-AF65-F5344CB8AC3E}">
        <p14:creationId xmlns:p14="http://schemas.microsoft.com/office/powerpoint/2010/main" val="2545584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Konrad</a:t>
            </a:r>
          </a:p>
          <a:p>
            <a:r>
              <a:rPr lang="de-DE" dirty="0"/>
              <a:t>Nach der </a:t>
            </a:r>
            <a:r>
              <a:rPr lang="de-DE" dirty="0" err="1"/>
              <a:t>RoT</a:t>
            </a:r>
            <a:r>
              <a:rPr lang="de-DE" dirty="0"/>
              <a:t> ist ein Foto dann ästhetisch, wenn …</a:t>
            </a:r>
          </a:p>
          <a:p>
            <a:pPr marL="351815" indent="-351815">
              <a:buFontTx/>
              <a:buChar char="-"/>
            </a:pPr>
            <a:r>
              <a:rPr lang="de-DE" dirty="0"/>
              <a:t>Klare Linien im Bild an den </a:t>
            </a:r>
            <a:r>
              <a:rPr lang="de-DE" dirty="0" err="1"/>
              <a:t>RoT</a:t>
            </a:r>
            <a:r>
              <a:rPr lang="de-DE" dirty="0"/>
              <a:t> Linien/ auf einem Drittel verlaufen </a:t>
            </a:r>
          </a:p>
          <a:p>
            <a:pPr marL="351815" indent="-351815">
              <a:buFontTx/>
              <a:buChar char="-"/>
            </a:pPr>
            <a:r>
              <a:rPr lang="de-DE" dirty="0"/>
              <a:t>Objekte auf den Schnittpunkten der Linien</a:t>
            </a:r>
          </a:p>
          <a:p>
            <a:pPr marL="351815" indent="-351815">
              <a:buFontTx/>
              <a:buChar char="-"/>
            </a:pPr>
            <a:r>
              <a:rPr lang="de-DE" dirty="0"/>
              <a:t>Für </a:t>
            </a:r>
            <a:r>
              <a:rPr lang="de-DE" dirty="0" err="1"/>
              <a:t>RoT</a:t>
            </a:r>
            <a:r>
              <a:rPr lang="de-DE" dirty="0"/>
              <a:t> entschieden, weil diese Regel markante Punkte hat, mit denen man gut rechnen kann</a:t>
            </a:r>
          </a:p>
          <a:p>
            <a:pPr marL="351815" indent="-351815">
              <a:buFontTx/>
              <a:buChar char="-"/>
            </a:pPr>
            <a:endParaRPr lang="de-DE" dirty="0"/>
          </a:p>
          <a:p>
            <a:r>
              <a:rPr lang="de-DE" dirty="0"/>
              <a:t>Aussage über Rule </a:t>
            </a:r>
            <a:r>
              <a:rPr lang="de-DE" dirty="0" err="1"/>
              <a:t>Of</a:t>
            </a:r>
            <a:r>
              <a:rPr lang="de-DE" dirty="0"/>
              <a:t> </a:t>
            </a:r>
            <a:r>
              <a:rPr lang="de-DE" dirty="0" err="1"/>
              <a:t>Thirds</a:t>
            </a:r>
            <a:endParaRPr lang="de-DE" dirty="0"/>
          </a:p>
          <a:p>
            <a:r>
              <a:rPr lang="de-DE" dirty="0"/>
              <a:t>	ist eine Regel</a:t>
            </a:r>
          </a:p>
          <a:p>
            <a:r>
              <a:rPr lang="de-DE" dirty="0"/>
              <a:t>	was macht </a:t>
            </a:r>
            <a:r>
              <a:rPr lang="de-DE" dirty="0" err="1"/>
              <a:t>RoT</a:t>
            </a:r>
            <a:endParaRPr lang="de-DE" dirty="0"/>
          </a:p>
          <a:p>
            <a:r>
              <a:rPr lang="de-DE" dirty="0"/>
              <a:t>	was macht die </a:t>
            </a:r>
            <a:r>
              <a:rPr lang="de-DE" dirty="0" err="1"/>
              <a:t>RoT</a:t>
            </a:r>
            <a:r>
              <a:rPr lang="de-DE" dirty="0"/>
              <a:t> mit einem Bild </a:t>
            </a:r>
            <a:r>
              <a:rPr lang="de-DE" dirty="0">
                <a:sym typeface="Wingdings" panose="05000000000000000000" pitchFamily="2" charset="2"/>
              </a:rPr>
              <a:t> an einem Bild zeigen</a:t>
            </a:r>
            <a:endParaRPr lang="de-DE" dirty="0"/>
          </a:p>
        </p:txBody>
      </p:sp>
      <p:sp>
        <p:nvSpPr>
          <p:cNvPr id="4" name="Foliennummernplatzhalter 3"/>
          <p:cNvSpPr>
            <a:spLocks noGrp="1"/>
          </p:cNvSpPr>
          <p:nvPr>
            <p:ph type="sldNum" sz="quarter" idx="5"/>
          </p:nvPr>
        </p:nvSpPr>
        <p:spPr/>
        <p:txBody>
          <a:bodyPr/>
          <a:lstStyle/>
          <a:p>
            <a:fld id="{2FEFFA15-F9BD-4D67-9190-3A257F45EE48}" type="slidenum">
              <a:rPr lang="de-DE" smtClean="0"/>
              <a:t>7</a:t>
            </a:fld>
            <a:endParaRPr lang="de-DE"/>
          </a:p>
        </p:txBody>
      </p:sp>
    </p:spTree>
    <p:extLst>
      <p:ext uri="{BB962C8B-B14F-4D97-AF65-F5344CB8AC3E}">
        <p14:creationId xmlns:p14="http://schemas.microsoft.com/office/powerpoint/2010/main" val="3674287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Meret</a:t>
            </a:r>
          </a:p>
          <a:p>
            <a:endParaRPr lang="de-DE" dirty="0"/>
          </a:p>
          <a:p>
            <a:r>
              <a:rPr lang="de-DE" dirty="0" err="1"/>
              <a:t>Process</a:t>
            </a:r>
            <a:r>
              <a:rPr lang="de-DE" dirty="0"/>
              <a:t> und </a:t>
            </a:r>
            <a:r>
              <a:rPr lang="de-DE" dirty="0" err="1"/>
              <a:t>Process</a:t>
            </a:r>
            <a:r>
              <a:rPr lang="de-DE" dirty="0"/>
              <a:t>-Pipeline doppelt</a:t>
            </a:r>
          </a:p>
          <a:p>
            <a:r>
              <a:rPr lang="de-DE" dirty="0" err="1"/>
              <a:t>Hightlighten</a:t>
            </a:r>
            <a:r>
              <a:rPr lang="de-DE" dirty="0"/>
              <a:t> der Schritte</a:t>
            </a:r>
          </a:p>
        </p:txBody>
      </p:sp>
      <p:sp>
        <p:nvSpPr>
          <p:cNvPr id="4" name="Foliennummernplatzhalter 3"/>
          <p:cNvSpPr>
            <a:spLocks noGrp="1"/>
          </p:cNvSpPr>
          <p:nvPr>
            <p:ph type="sldNum" sz="quarter" idx="5"/>
          </p:nvPr>
        </p:nvSpPr>
        <p:spPr/>
        <p:txBody>
          <a:bodyPr/>
          <a:lstStyle/>
          <a:p>
            <a:fld id="{2FEFFA15-F9BD-4D67-9190-3A257F45EE48}" type="slidenum">
              <a:rPr lang="de-DE" smtClean="0"/>
              <a:t>8</a:t>
            </a:fld>
            <a:endParaRPr lang="de-DE"/>
          </a:p>
        </p:txBody>
      </p:sp>
    </p:spTree>
    <p:extLst>
      <p:ext uri="{BB962C8B-B14F-4D97-AF65-F5344CB8AC3E}">
        <p14:creationId xmlns:p14="http://schemas.microsoft.com/office/powerpoint/2010/main" val="2829052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Meret</a:t>
            </a:r>
          </a:p>
        </p:txBody>
      </p:sp>
      <p:sp>
        <p:nvSpPr>
          <p:cNvPr id="4" name="Foliennummernplatzhalter 3"/>
          <p:cNvSpPr>
            <a:spLocks noGrp="1"/>
          </p:cNvSpPr>
          <p:nvPr>
            <p:ph type="sldNum" sz="quarter" idx="5"/>
          </p:nvPr>
        </p:nvSpPr>
        <p:spPr/>
        <p:txBody>
          <a:bodyPr/>
          <a:lstStyle/>
          <a:p>
            <a:fld id="{2FEFFA15-F9BD-4D67-9190-3A257F45EE48}" type="slidenum">
              <a:rPr lang="de-DE" smtClean="0"/>
              <a:t>9</a:t>
            </a:fld>
            <a:endParaRPr lang="de-DE"/>
          </a:p>
        </p:txBody>
      </p:sp>
    </p:spTree>
    <p:extLst>
      <p:ext uri="{BB962C8B-B14F-4D97-AF65-F5344CB8AC3E}">
        <p14:creationId xmlns:p14="http://schemas.microsoft.com/office/powerpoint/2010/main" val="376100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C3FDBA-1C1C-4510-8FBC-48DD402A3BB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405FDA6-FCE7-4A88-92B0-A019EBBC9F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CBD552DA-BAF3-4FB8-88D9-00F26B5FD1A7}"/>
              </a:ext>
            </a:extLst>
          </p:cNvPr>
          <p:cNvSpPr>
            <a:spLocks noGrp="1"/>
          </p:cNvSpPr>
          <p:nvPr>
            <p:ph type="dt" sz="half" idx="10"/>
          </p:nvPr>
        </p:nvSpPr>
        <p:spPr/>
        <p:txBody>
          <a:bodyPr/>
          <a:lstStyle/>
          <a:p>
            <a:fld id="{8CC00806-37C7-472A-BC64-D9F586C9EA98}" type="datetime1">
              <a:rPr lang="en-US" smtClean="0"/>
              <a:t>2/3/2020</a:t>
            </a:fld>
            <a:endParaRPr lang="en-US"/>
          </a:p>
        </p:txBody>
      </p:sp>
      <p:sp>
        <p:nvSpPr>
          <p:cNvPr id="5" name="Fußzeilenplatzhalter 4">
            <a:extLst>
              <a:ext uri="{FF2B5EF4-FFF2-40B4-BE49-F238E27FC236}">
                <a16:creationId xmlns:a16="http://schemas.microsoft.com/office/drawing/2014/main" id="{283CBEB1-6B2C-4FB3-9CEC-A767AB1153C5}"/>
              </a:ext>
            </a:extLst>
          </p:cNvPr>
          <p:cNvSpPr>
            <a:spLocks noGrp="1"/>
          </p:cNvSpPr>
          <p:nvPr>
            <p:ph type="ftr" sz="quarter" idx="11"/>
          </p:nvPr>
        </p:nvSpPr>
        <p:spPr/>
        <p:txBody>
          <a:bodyPr/>
          <a:lstStyle/>
          <a:p>
            <a:r>
              <a:rPr lang="en-US"/>
              <a:t>Make It Aesthetic</a:t>
            </a:r>
          </a:p>
        </p:txBody>
      </p:sp>
      <p:sp>
        <p:nvSpPr>
          <p:cNvPr id="6" name="Foliennummernplatzhalter 5">
            <a:extLst>
              <a:ext uri="{FF2B5EF4-FFF2-40B4-BE49-F238E27FC236}">
                <a16:creationId xmlns:a16="http://schemas.microsoft.com/office/drawing/2014/main" id="{0236EE81-2B61-4688-8D3A-79B77F2213CE}"/>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3007507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15680-AFF9-410A-BA9E-BBD73B12531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F2D992C8-AC5A-4DB4-930B-D2AD9E4F52C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3091997-E5CD-4D05-B3D8-6638E009EA17}"/>
              </a:ext>
            </a:extLst>
          </p:cNvPr>
          <p:cNvSpPr>
            <a:spLocks noGrp="1"/>
          </p:cNvSpPr>
          <p:nvPr>
            <p:ph type="dt" sz="half" idx="10"/>
          </p:nvPr>
        </p:nvSpPr>
        <p:spPr/>
        <p:txBody>
          <a:bodyPr/>
          <a:lstStyle/>
          <a:p>
            <a:fld id="{8BF63194-1224-4F35-835F-C62243B750DA}" type="datetime1">
              <a:rPr lang="en-US" smtClean="0"/>
              <a:t>2/3/2020</a:t>
            </a:fld>
            <a:endParaRPr lang="en-US"/>
          </a:p>
        </p:txBody>
      </p:sp>
      <p:sp>
        <p:nvSpPr>
          <p:cNvPr id="5" name="Fußzeilenplatzhalter 4">
            <a:extLst>
              <a:ext uri="{FF2B5EF4-FFF2-40B4-BE49-F238E27FC236}">
                <a16:creationId xmlns:a16="http://schemas.microsoft.com/office/drawing/2014/main" id="{C459F806-825D-445E-81E2-B4D8DF647B6F}"/>
              </a:ext>
            </a:extLst>
          </p:cNvPr>
          <p:cNvSpPr>
            <a:spLocks noGrp="1"/>
          </p:cNvSpPr>
          <p:nvPr>
            <p:ph type="ftr" sz="quarter" idx="11"/>
          </p:nvPr>
        </p:nvSpPr>
        <p:spPr/>
        <p:txBody>
          <a:bodyPr/>
          <a:lstStyle/>
          <a:p>
            <a:r>
              <a:rPr lang="en-US"/>
              <a:t>Make It Aesthetic</a:t>
            </a:r>
          </a:p>
        </p:txBody>
      </p:sp>
      <p:sp>
        <p:nvSpPr>
          <p:cNvPr id="6" name="Foliennummernplatzhalter 5">
            <a:extLst>
              <a:ext uri="{FF2B5EF4-FFF2-40B4-BE49-F238E27FC236}">
                <a16:creationId xmlns:a16="http://schemas.microsoft.com/office/drawing/2014/main" id="{C4468563-F3CA-47BE-9424-1EE35948BAEB}"/>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1115089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4F002C7C-6FE2-45A1-9E1B-78B3698A57B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6BEDD28-428C-445C-B326-C0AD38DC5A0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B92CAD9-E81D-40F9-823B-1A3199147206}"/>
              </a:ext>
            </a:extLst>
          </p:cNvPr>
          <p:cNvSpPr>
            <a:spLocks noGrp="1"/>
          </p:cNvSpPr>
          <p:nvPr>
            <p:ph type="dt" sz="half" idx="10"/>
          </p:nvPr>
        </p:nvSpPr>
        <p:spPr/>
        <p:txBody>
          <a:bodyPr/>
          <a:lstStyle/>
          <a:p>
            <a:fld id="{F9605E77-342E-49B8-B427-D2A3AA5AA125}" type="datetime1">
              <a:rPr lang="en-US" smtClean="0"/>
              <a:t>2/3/2020</a:t>
            </a:fld>
            <a:endParaRPr lang="en-US"/>
          </a:p>
        </p:txBody>
      </p:sp>
      <p:sp>
        <p:nvSpPr>
          <p:cNvPr id="5" name="Fußzeilenplatzhalter 4">
            <a:extLst>
              <a:ext uri="{FF2B5EF4-FFF2-40B4-BE49-F238E27FC236}">
                <a16:creationId xmlns:a16="http://schemas.microsoft.com/office/drawing/2014/main" id="{C18C7DBE-69FB-4FE6-8732-6C864E85AB94}"/>
              </a:ext>
            </a:extLst>
          </p:cNvPr>
          <p:cNvSpPr>
            <a:spLocks noGrp="1"/>
          </p:cNvSpPr>
          <p:nvPr>
            <p:ph type="ftr" sz="quarter" idx="11"/>
          </p:nvPr>
        </p:nvSpPr>
        <p:spPr/>
        <p:txBody>
          <a:bodyPr/>
          <a:lstStyle/>
          <a:p>
            <a:r>
              <a:rPr lang="en-US"/>
              <a:t>Make It Aesthetic</a:t>
            </a:r>
          </a:p>
        </p:txBody>
      </p:sp>
      <p:sp>
        <p:nvSpPr>
          <p:cNvPr id="6" name="Foliennummernplatzhalter 5">
            <a:extLst>
              <a:ext uri="{FF2B5EF4-FFF2-40B4-BE49-F238E27FC236}">
                <a16:creationId xmlns:a16="http://schemas.microsoft.com/office/drawing/2014/main" id="{07496F78-8D13-4AF9-95D6-9D4A88A05831}"/>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3549372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081E46-5888-4362-9B4C-B4ACC955CA7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77ACD6A-463A-4326-8DFE-DD019FB2160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A669B95-240F-4FAA-9800-8543164DE189}"/>
              </a:ext>
            </a:extLst>
          </p:cNvPr>
          <p:cNvSpPr>
            <a:spLocks noGrp="1"/>
          </p:cNvSpPr>
          <p:nvPr>
            <p:ph type="dt" sz="half" idx="10"/>
          </p:nvPr>
        </p:nvSpPr>
        <p:spPr/>
        <p:txBody>
          <a:bodyPr/>
          <a:lstStyle/>
          <a:p>
            <a:fld id="{B70F4998-E482-48E7-898D-B4064B4FD50C}" type="datetime1">
              <a:rPr lang="en-US" smtClean="0"/>
              <a:t>2/3/2020</a:t>
            </a:fld>
            <a:endParaRPr lang="en-US"/>
          </a:p>
        </p:txBody>
      </p:sp>
      <p:sp>
        <p:nvSpPr>
          <p:cNvPr id="5" name="Fußzeilenplatzhalter 4">
            <a:extLst>
              <a:ext uri="{FF2B5EF4-FFF2-40B4-BE49-F238E27FC236}">
                <a16:creationId xmlns:a16="http://schemas.microsoft.com/office/drawing/2014/main" id="{9AC9B236-D72C-4E4A-8974-615BD3E8A5F8}"/>
              </a:ext>
            </a:extLst>
          </p:cNvPr>
          <p:cNvSpPr>
            <a:spLocks noGrp="1"/>
          </p:cNvSpPr>
          <p:nvPr>
            <p:ph type="ftr" sz="quarter" idx="11"/>
          </p:nvPr>
        </p:nvSpPr>
        <p:spPr/>
        <p:txBody>
          <a:bodyPr/>
          <a:lstStyle/>
          <a:p>
            <a:r>
              <a:rPr lang="en-US"/>
              <a:t>Make It Aesthetic</a:t>
            </a:r>
          </a:p>
        </p:txBody>
      </p:sp>
      <p:sp>
        <p:nvSpPr>
          <p:cNvPr id="6" name="Foliennummernplatzhalter 5">
            <a:extLst>
              <a:ext uri="{FF2B5EF4-FFF2-40B4-BE49-F238E27FC236}">
                <a16:creationId xmlns:a16="http://schemas.microsoft.com/office/drawing/2014/main" id="{1824FC32-BC72-4635-B9B6-40561DEF1041}"/>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3986665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664C27-9127-4F26-BEF8-00C3D8E763E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43C91A7A-2499-43BE-A4F1-07488180DF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3D621BF-F887-4B5E-BE3D-AB4482911716}"/>
              </a:ext>
            </a:extLst>
          </p:cNvPr>
          <p:cNvSpPr>
            <a:spLocks noGrp="1"/>
          </p:cNvSpPr>
          <p:nvPr>
            <p:ph type="dt" sz="half" idx="10"/>
          </p:nvPr>
        </p:nvSpPr>
        <p:spPr/>
        <p:txBody>
          <a:bodyPr/>
          <a:lstStyle/>
          <a:p>
            <a:fld id="{75830D60-10E7-4CF9-B63F-BFD8412A2F92}" type="datetime1">
              <a:rPr lang="en-US" smtClean="0"/>
              <a:t>2/3/2020</a:t>
            </a:fld>
            <a:endParaRPr lang="en-US"/>
          </a:p>
        </p:txBody>
      </p:sp>
      <p:sp>
        <p:nvSpPr>
          <p:cNvPr id="5" name="Fußzeilenplatzhalter 4">
            <a:extLst>
              <a:ext uri="{FF2B5EF4-FFF2-40B4-BE49-F238E27FC236}">
                <a16:creationId xmlns:a16="http://schemas.microsoft.com/office/drawing/2014/main" id="{B02E40B0-8E0B-49D6-B003-83A378891D68}"/>
              </a:ext>
            </a:extLst>
          </p:cNvPr>
          <p:cNvSpPr>
            <a:spLocks noGrp="1"/>
          </p:cNvSpPr>
          <p:nvPr>
            <p:ph type="ftr" sz="quarter" idx="11"/>
          </p:nvPr>
        </p:nvSpPr>
        <p:spPr/>
        <p:txBody>
          <a:bodyPr/>
          <a:lstStyle/>
          <a:p>
            <a:r>
              <a:rPr lang="en-US"/>
              <a:t>Make It Aesthetic</a:t>
            </a:r>
          </a:p>
        </p:txBody>
      </p:sp>
      <p:sp>
        <p:nvSpPr>
          <p:cNvPr id="6" name="Foliennummernplatzhalter 5">
            <a:extLst>
              <a:ext uri="{FF2B5EF4-FFF2-40B4-BE49-F238E27FC236}">
                <a16:creationId xmlns:a16="http://schemas.microsoft.com/office/drawing/2014/main" id="{3179CCF9-F157-41D6-9EE2-80B4F929E103}"/>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3153451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BD4AAD-A5F9-48CD-9118-9FF76CEE06E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7B548EC-A4A9-49D2-99A6-D48C57C893A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C82C25E-1D82-4B3F-80EF-F218933F6FB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046A94F-594B-47E1-A494-1562FB7603A4}"/>
              </a:ext>
            </a:extLst>
          </p:cNvPr>
          <p:cNvSpPr>
            <a:spLocks noGrp="1"/>
          </p:cNvSpPr>
          <p:nvPr>
            <p:ph type="dt" sz="half" idx="10"/>
          </p:nvPr>
        </p:nvSpPr>
        <p:spPr/>
        <p:txBody>
          <a:bodyPr/>
          <a:lstStyle/>
          <a:p>
            <a:fld id="{B7E23BC2-B403-4929-9171-969AE3AD5516}" type="datetime1">
              <a:rPr lang="en-US" smtClean="0"/>
              <a:t>2/3/2020</a:t>
            </a:fld>
            <a:endParaRPr lang="en-US"/>
          </a:p>
        </p:txBody>
      </p:sp>
      <p:sp>
        <p:nvSpPr>
          <p:cNvPr id="6" name="Fußzeilenplatzhalter 5">
            <a:extLst>
              <a:ext uri="{FF2B5EF4-FFF2-40B4-BE49-F238E27FC236}">
                <a16:creationId xmlns:a16="http://schemas.microsoft.com/office/drawing/2014/main" id="{BB7ECDA6-BB60-4B8F-9834-CD200D521185}"/>
              </a:ext>
            </a:extLst>
          </p:cNvPr>
          <p:cNvSpPr>
            <a:spLocks noGrp="1"/>
          </p:cNvSpPr>
          <p:nvPr>
            <p:ph type="ftr" sz="quarter" idx="11"/>
          </p:nvPr>
        </p:nvSpPr>
        <p:spPr/>
        <p:txBody>
          <a:bodyPr/>
          <a:lstStyle/>
          <a:p>
            <a:r>
              <a:rPr lang="en-US"/>
              <a:t>Make It Aesthetic</a:t>
            </a:r>
          </a:p>
        </p:txBody>
      </p:sp>
      <p:sp>
        <p:nvSpPr>
          <p:cNvPr id="7" name="Foliennummernplatzhalter 6">
            <a:extLst>
              <a:ext uri="{FF2B5EF4-FFF2-40B4-BE49-F238E27FC236}">
                <a16:creationId xmlns:a16="http://schemas.microsoft.com/office/drawing/2014/main" id="{2D6A9CA4-EC15-43F2-9C12-B5F779683264}"/>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222728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752BDD-1FB3-477C-9969-F9E9F28D02DC}"/>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E9B220BD-0020-4334-BC7B-0D61A91CF5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F6B9E87B-B17E-46E1-9692-1FA7B9B93E6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CC9C5F8-AF17-4BF5-8FB8-176E5D33C5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3E39EF2-0048-49B0-928B-FBFB7B5E906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1755D69-6F6D-41B3-9770-D9BD03CD9FF2}"/>
              </a:ext>
            </a:extLst>
          </p:cNvPr>
          <p:cNvSpPr>
            <a:spLocks noGrp="1"/>
          </p:cNvSpPr>
          <p:nvPr>
            <p:ph type="dt" sz="half" idx="10"/>
          </p:nvPr>
        </p:nvSpPr>
        <p:spPr/>
        <p:txBody>
          <a:bodyPr/>
          <a:lstStyle/>
          <a:p>
            <a:fld id="{A1E2A00A-2C81-490C-AFE8-BEA788DBF144}" type="datetime1">
              <a:rPr lang="en-US" smtClean="0"/>
              <a:t>2/3/2020</a:t>
            </a:fld>
            <a:endParaRPr lang="en-US"/>
          </a:p>
        </p:txBody>
      </p:sp>
      <p:sp>
        <p:nvSpPr>
          <p:cNvPr id="8" name="Fußzeilenplatzhalter 7">
            <a:extLst>
              <a:ext uri="{FF2B5EF4-FFF2-40B4-BE49-F238E27FC236}">
                <a16:creationId xmlns:a16="http://schemas.microsoft.com/office/drawing/2014/main" id="{3D337BF0-90E3-4786-9B67-84A43E96265A}"/>
              </a:ext>
            </a:extLst>
          </p:cNvPr>
          <p:cNvSpPr>
            <a:spLocks noGrp="1"/>
          </p:cNvSpPr>
          <p:nvPr>
            <p:ph type="ftr" sz="quarter" idx="11"/>
          </p:nvPr>
        </p:nvSpPr>
        <p:spPr/>
        <p:txBody>
          <a:bodyPr/>
          <a:lstStyle/>
          <a:p>
            <a:r>
              <a:rPr lang="en-US"/>
              <a:t>Make It Aesthetic</a:t>
            </a:r>
          </a:p>
        </p:txBody>
      </p:sp>
      <p:sp>
        <p:nvSpPr>
          <p:cNvPr id="9" name="Foliennummernplatzhalter 8">
            <a:extLst>
              <a:ext uri="{FF2B5EF4-FFF2-40B4-BE49-F238E27FC236}">
                <a16:creationId xmlns:a16="http://schemas.microsoft.com/office/drawing/2014/main" id="{2A4FE3A2-DBBD-4B53-A59F-05E293444F23}"/>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3382339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4CAC18-4A96-463C-804E-7E215958923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58172926-B8EC-47B1-B877-D2B636CF3968}"/>
              </a:ext>
            </a:extLst>
          </p:cNvPr>
          <p:cNvSpPr>
            <a:spLocks noGrp="1"/>
          </p:cNvSpPr>
          <p:nvPr>
            <p:ph type="dt" sz="half" idx="10"/>
          </p:nvPr>
        </p:nvSpPr>
        <p:spPr/>
        <p:txBody>
          <a:bodyPr/>
          <a:lstStyle/>
          <a:p>
            <a:fld id="{E5D3A175-23A6-4145-B638-F2E540E19735}" type="datetime1">
              <a:rPr lang="en-US" smtClean="0"/>
              <a:t>2/3/2020</a:t>
            </a:fld>
            <a:endParaRPr lang="en-US"/>
          </a:p>
        </p:txBody>
      </p:sp>
      <p:sp>
        <p:nvSpPr>
          <p:cNvPr id="4" name="Fußzeilenplatzhalter 3">
            <a:extLst>
              <a:ext uri="{FF2B5EF4-FFF2-40B4-BE49-F238E27FC236}">
                <a16:creationId xmlns:a16="http://schemas.microsoft.com/office/drawing/2014/main" id="{0140B6A2-9986-4331-97A0-206D3AD9A9AB}"/>
              </a:ext>
            </a:extLst>
          </p:cNvPr>
          <p:cNvSpPr>
            <a:spLocks noGrp="1"/>
          </p:cNvSpPr>
          <p:nvPr>
            <p:ph type="ftr" sz="quarter" idx="11"/>
          </p:nvPr>
        </p:nvSpPr>
        <p:spPr/>
        <p:txBody>
          <a:bodyPr/>
          <a:lstStyle/>
          <a:p>
            <a:r>
              <a:rPr lang="en-US"/>
              <a:t>Make It Aesthetic</a:t>
            </a:r>
          </a:p>
        </p:txBody>
      </p:sp>
      <p:sp>
        <p:nvSpPr>
          <p:cNvPr id="5" name="Foliennummernplatzhalter 4">
            <a:extLst>
              <a:ext uri="{FF2B5EF4-FFF2-40B4-BE49-F238E27FC236}">
                <a16:creationId xmlns:a16="http://schemas.microsoft.com/office/drawing/2014/main" id="{1200776C-2C55-4192-9951-849A17C4D78C}"/>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1270828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284A31A-266E-47AB-A913-2998CBA66FD3}"/>
              </a:ext>
            </a:extLst>
          </p:cNvPr>
          <p:cNvSpPr>
            <a:spLocks noGrp="1"/>
          </p:cNvSpPr>
          <p:nvPr>
            <p:ph type="dt" sz="half" idx="10"/>
          </p:nvPr>
        </p:nvSpPr>
        <p:spPr/>
        <p:txBody>
          <a:bodyPr/>
          <a:lstStyle/>
          <a:p>
            <a:fld id="{7C930F65-3D59-4BFF-93C6-2687C2368AD2}" type="datetime1">
              <a:rPr lang="en-US" smtClean="0"/>
              <a:t>2/3/2020</a:t>
            </a:fld>
            <a:endParaRPr lang="en-US"/>
          </a:p>
        </p:txBody>
      </p:sp>
      <p:sp>
        <p:nvSpPr>
          <p:cNvPr id="3" name="Fußzeilenplatzhalter 2">
            <a:extLst>
              <a:ext uri="{FF2B5EF4-FFF2-40B4-BE49-F238E27FC236}">
                <a16:creationId xmlns:a16="http://schemas.microsoft.com/office/drawing/2014/main" id="{648E2FC7-9472-4477-8134-3E7EF9377AAE}"/>
              </a:ext>
            </a:extLst>
          </p:cNvPr>
          <p:cNvSpPr>
            <a:spLocks noGrp="1"/>
          </p:cNvSpPr>
          <p:nvPr>
            <p:ph type="ftr" sz="quarter" idx="11"/>
          </p:nvPr>
        </p:nvSpPr>
        <p:spPr/>
        <p:txBody>
          <a:bodyPr/>
          <a:lstStyle/>
          <a:p>
            <a:r>
              <a:rPr lang="en-US"/>
              <a:t>Make It Aesthetic</a:t>
            </a:r>
          </a:p>
        </p:txBody>
      </p:sp>
      <p:sp>
        <p:nvSpPr>
          <p:cNvPr id="4" name="Foliennummernplatzhalter 3">
            <a:extLst>
              <a:ext uri="{FF2B5EF4-FFF2-40B4-BE49-F238E27FC236}">
                <a16:creationId xmlns:a16="http://schemas.microsoft.com/office/drawing/2014/main" id="{C814A6B4-3B22-4C6F-A486-AC3CC2F7A08F}"/>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2280065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AD67C-CA05-4FDD-A581-7DE297C5218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A68FA15-B5D8-41AA-B3D3-56F2532067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BA775466-CE42-41E2-B342-3B2BA56F40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44332BD-86BB-4195-9AB4-959E137DF3E5}"/>
              </a:ext>
            </a:extLst>
          </p:cNvPr>
          <p:cNvSpPr>
            <a:spLocks noGrp="1"/>
          </p:cNvSpPr>
          <p:nvPr>
            <p:ph type="dt" sz="half" idx="10"/>
          </p:nvPr>
        </p:nvSpPr>
        <p:spPr/>
        <p:txBody>
          <a:bodyPr/>
          <a:lstStyle/>
          <a:p>
            <a:fld id="{B8F7830A-9FBA-4438-8F65-0B4FFAFEE9D9}" type="datetime1">
              <a:rPr lang="en-US" smtClean="0"/>
              <a:t>2/3/2020</a:t>
            </a:fld>
            <a:endParaRPr lang="en-US"/>
          </a:p>
        </p:txBody>
      </p:sp>
      <p:sp>
        <p:nvSpPr>
          <p:cNvPr id="6" name="Fußzeilenplatzhalter 5">
            <a:extLst>
              <a:ext uri="{FF2B5EF4-FFF2-40B4-BE49-F238E27FC236}">
                <a16:creationId xmlns:a16="http://schemas.microsoft.com/office/drawing/2014/main" id="{9758CD57-14C8-4926-8325-15E3CD8648D2}"/>
              </a:ext>
            </a:extLst>
          </p:cNvPr>
          <p:cNvSpPr>
            <a:spLocks noGrp="1"/>
          </p:cNvSpPr>
          <p:nvPr>
            <p:ph type="ftr" sz="quarter" idx="11"/>
          </p:nvPr>
        </p:nvSpPr>
        <p:spPr/>
        <p:txBody>
          <a:bodyPr/>
          <a:lstStyle/>
          <a:p>
            <a:r>
              <a:rPr lang="en-US"/>
              <a:t>Make It Aesthetic</a:t>
            </a:r>
          </a:p>
        </p:txBody>
      </p:sp>
      <p:sp>
        <p:nvSpPr>
          <p:cNvPr id="7" name="Foliennummernplatzhalter 6">
            <a:extLst>
              <a:ext uri="{FF2B5EF4-FFF2-40B4-BE49-F238E27FC236}">
                <a16:creationId xmlns:a16="http://schemas.microsoft.com/office/drawing/2014/main" id="{B9B70534-8FF6-466B-A701-79B4A744CC15}"/>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427348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B03526-5FAF-4770-B9F7-DE8ADBBF2DE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641091B-505E-4F28-87D0-6FA47E352B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A84DEFA7-1C2D-44B7-87F3-AB3A0640D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B11AAEF-FC41-4BA8-850C-4F549D4A0C87}"/>
              </a:ext>
            </a:extLst>
          </p:cNvPr>
          <p:cNvSpPr>
            <a:spLocks noGrp="1"/>
          </p:cNvSpPr>
          <p:nvPr>
            <p:ph type="dt" sz="half" idx="10"/>
          </p:nvPr>
        </p:nvSpPr>
        <p:spPr/>
        <p:txBody>
          <a:bodyPr/>
          <a:lstStyle/>
          <a:p>
            <a:fld id="{3655F8A3-6BF0-4EAE-9002-2A6317E2A568}" type="datetime1">
              <a:rPr lang="en-US" smtClean="0"/>
              <a:t>2/3/2020</a:t>
            </a:fld>
            <a:endParaRPr lang="en-US"/>
          </a:p>
        </p:txBody>
      </p:sp>
      <p:sp>
        <p:nvSpPr>
          <p:cNvPr id="6" name="Fußzeilenplatzhalter 5">
            <a:extLst>
              <a:ext uri="{FF2B5EF4-FFF2-40B4-BE49-F238E27FC236}">
                <a16:creationId xmlns:a16="http://schemas.microsoft.com/office/drawing/2014/main" id="{7ED295FC-1A01-44AB-9ECB-A77675D8889E}"/>
              </a:ext>
            </a:extLst>
          </p:cNvPr>
          <p:cNvSpPr>
            <a:spLocks noGrp="1"/>
          </p:cNvSpPr>
          <p:nvPr>
            <p:ph type="ftr" sz="quarter" idx="11"/>
          </p:nvPr>
        </p:nvSpPr>
        <p:spPr/>
        <p:txBody>
          <a:bodyPr/>
          <a:lstStyle/>
          <a:p>
            <a:r>
              <a:rPr lang="en-US"/>
              <a:t>Make It Aesthetic</a:t>
            </a:r>
          </a:p>
        </p:txBody>
      </p:sp>
      <p:sp>
        <p:nvSpPr>
          <p:cNvPr id="7" name="Foliennummernplatzhalter 6">
            <a:extLst>
              <a:ext uri="{FF2B5EF4-FFF2-40B4-BE49-F238E27FC236}">
                <a16:creationId xmlns:a16="http://schemas.microsoft.com/office/drawing/2014/main" id="{93A3446D-978D-44C2-B63E-EED60783CDE5}"/>
              </a:ext>
            </a:extLst>
          </p:cNvPr>
          <p:cNvSpPr>
            <a:spLocks noGrp="1"/>
          </p:cNvSpPr>
          <p:nvPr>
            <p:ph type="sldNum" sz="quarter" idx="12"/>
          </p:nvPr>
        </p:nvSpPr>
        <p:spPr/>
        <p:txBody>
          <a:bodyPr/>
          <a:lstStyle/>
          <a:p>
            <a:fld id="{3A98EE3D-8CD1-4C3F-BD1C-C98C9596463C}" type="slidenum">
              <a:rPr lang="en-US" smtClean="0"/>
              <a:t>‹Nr.›</a:t>
            </a:fld>
            <a:endParaRPr lang="en-US"/>
          </a:p>
        </p:txBody>
      </p:sp>
    </p:spTree>
    <p:extLst>
      <p:ext uri="{BB962C8B-B14F-4D97-AF65-F5344CB8AC3E}">
        <p14:creationId xmlns:p14="http://schemas.microsoft.com/office/powerpoint/2010/main" val="3464194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EEC6BEC-2F6F-48BD-B281-DEAD25611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BCA06CB2-D334-4787-975E-5AB5B34993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52D9C43-94BC-41EB-A03D-8D3D0CC679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32A77C-E9E9-4728-8B2F-23EB47FD0E6A}" type="datetime1">
              <a:rPr lang="en-US" smtClean="0"/>
              <a:t>2/3/2020</a:t>
            </a:fld>
            <a:endParaRPr lang="en-US"/>
          </a:p>
        </p:txBody>
      </p:sp>
      <p:sp>
        <p:nvSpPr>
          <p:cNvPr id="5" name="Fußzeilenplatzhalter 4">
            <a:extLst>
              <a:ext uri="{FF2B5EF4-FFF2-40B4-BE49-F238E27FC236}">
                <a16:creationId xmlns:a16="http://schemas.microsoft.com/office/drawing/2014/main" id="{C0000864-B472-4688-84DE-D165DE598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Make It Aesthetic</a:t>
            </a:r>
          </a:p>
        </p:txBody>
      </p:sp>
      <p:sp>
        <p:nvSpPr>
          <p:cNvPr id="6" name="Foliennummernplatzhalter 5">
            <a:extLst>
              <a:ext uri="{FF2B5EF4-FFF2-40B4-BE49-F238E27FC236}">
                <a16:creationId xmlns:a16="http://schemas.microsoft.com/office/drawing/2014/main" id="{AAFC8F8C-225D-4BBC-BAA8-A04F2A5EA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‹Nr.›</a:t>
            </a:fld>
            <a:endParaRPr lang="en-US"/>
          </a:p>
        </p:txBody>
      </p:sp>
    </p:spTree>
    <p:extLst>
      <p:ext uri="{BB962C8B-B14F-4D97-AF65-F5344CB8AC3E}">
        <p14:creationId xmlns:p14="http://schemas.microsoft.com/office/powerpoint/2010/main" val="20216890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slide" Target="slide3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15.svg"/></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61.png"/><Relationship Id="rId7" Type="http://schemas.openxmlformats.org/officeDocument/2006/relationships/image" Target="../media/image15.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5.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4.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15.svg"/><Relationship Id="rId9" Type="http://schemas.openxmlformats.org/officeDocument/2006/relationships/image" Target="../media/image68.jpeg"/></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4.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slide" Target="slide33.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15.svg"/><Relationship Id="rId9"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4.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15.sv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15.svg"/></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7.png"/><Relationship Id="rId7"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56.sv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87.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80.png"/><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4.png"/><Relationship Id="rId7"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1.png"/><Relationship Id="rId10"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9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6.sv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5.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image" Target="../media/image94.jpeg"/><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sv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8" Type="http://schemas.openxmlformats.org/officeDocument/2006/relationships/hyperlink" Target="https://www.instructables.com/id/Haar-Cascade-Python-OpenCV-Treinando-E-Detectando-/" TargetMode="External"/><Relationship Id="rId3" Type="http://schemas.openxmlformats.org/officeDocument/2006/relationships/hyperlink" Target="https://de.wikipedia.org/wiki/Datei:Dry_Etosha_Pan.jpg" TargetMode="External"/><Relationship Id="rId7" Type="http://schemas.openxmlformats.org/officeDocument/2006/relationships/hyperlink" Target="https://www.pyimagesearch.com/2018/07/16/opencv-saliency-detectio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de.wikipedia.org/wiki/Datei:Octicons-mark-github.svg" TargetMode="External"/><Relationship Id="rId5" Type="http://schemas.openxmlformats.org/officeDocument/2006/relationships/hyperlink" Target="https://de.wikipedia.org/" TargetMode="External"/><Relationship Id="rId4" Type="http://schemas.openxmlformats.org/officeDocument/2006/relationships/hyperlink" Target="https://de.wikipedia.org/wiki/Drittel-Regel" TargetMode="External"/><Relationship Id="rId9" Type="http://schemas.openxmlformats.org/officeDocument/2006/relationships/hyperlink" Target="https://dev.infohub.cc/install-pytorch-cuda1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image" Target="../media/image28.jpe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0.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slide" Target="slide33.xml"/><Relationship Id="rId4" Type="http://schemas.openxmlformats.org/officeDocument/2006/relationships/image" Target="../media/image34.svg"/><Relationship Id="rId9"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13.svg"/><Relationship Id="rId4" Type="http://schemas.openxmlformats.org/officeDocument/2006/relationships/image" Target="../media/image39.svg"/><Relationship Id="rId9" Type="http://schemas.openxmlformats.org/officeDocument/2006/relationships/image" Target="../media/image12.png"/><Relationship Id="rId1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69B0B95-694D-48E3-A27F-D2D3AB6AE727}"/>
              </a:ext>
            </a:extLst>
          </p:cNvPr>
          <p:cNvSpPr>
            <a:spLocks noGrp="1"/>
          </p:cNvSpPr>
          <p:nvPr>
            <p:ph type="ctrTitle"/>
          </p:nvPr>
        </p:nvSpPr>
        <p:spPr>
          <a:xfrm>
            <a:off x="684807" y="487680"/>
            <a:ext cx="3657600" cy="2887579"/>
          </a:xfrm>
        </p:spPr>
        <p:txBody>
          <a:bodyPr>
            <a:normAutofit/>
          </a:bodyPr>
          <a:lstStyle/>
          <a:p>
            <a:r>
              <a:rPr lang="de-DE" sz="4800" b="1" err="1">
                <a:solidFill>
                  <a:srgbClr val="FFFFFF"/>
                </a:solidFill>
              </a:rPr>
              <a:t>Make</a:t>
            </a:r>
            <a:r>
              <a:rPr lang="de-DE" sz="4800" b="1">
                <a:solidFill>
                  <a:srgbClr val="FFFFFF"/>
                </a:solidFill>
              </a:rPr>
              <a:t> </a:t>
            </a:r>
            <a:br>
              <a:rPr lang="de-DE" sz="4800" b="1">
                <a:solidFill>
                  <a:srgbClr val="FFFFFF"/>
                </a:solidFill>
              </a:rPr>
            </a:br>
            <a:r>
              <a:rPr lang="de-DE" sz="4800" b="1" err="1">
                <a:solidFill>
                  <a:srgbClr val="FFFFFF"/>
                </a:solidFill>
              </a:rPr>
              <a:t>It</a:t>
            </a:r>
            <a:r>
              <a:rPr lang="de-DE" sz="4800" b="1">
                <a:solidFill>
                  <a:srgbClr val="FFFFFF"/>
                </a:solidFill>
              </a:rPr>
              <a:t> </a:t>
            </a:r>
            <a:br>
              <a:rPr lang="de-DE" sz="4800" b="1">
                <a:solidFill>
                  <a:srgbClr val="FFFFFF"/>
                </a:solidFill>
              </a:rPr>
            </a:br>
            <a:r>
              <a:rPr lang="de-DE" sz="4800" b="1" err="1">
                <a:solidFill>
                  <a:srgbClr val="FFFFFF"/>
                </a:solidFill>
              </a:rPr>
              <a:t>Aesthetic</a:t>
            </a:r>
            <a:br>
              <a:rPr lang="de-DE" sz="4800" b="1">
                <a:solidFill>
                  <a:srgbClr val="FFFFFF"/>
                </a:solidFill>
              </a:rPr>
            </a:br>
            <a:endParaRPr lang="de-DE" sz="4800" b="1">
              <a:solidFill>
                <a:srgbClr val="FFFFFF"/>
              </a:solidFill>
            </a:endParaRPr>
          </a:p>
        </p:txBody>
      </p:sp>
      <p:cxnSp>
        <p:nvCxnSpPr>
          <p:cNvPr id="5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048D5383-F4AD-4659-A507-F74BDC6FD15B}"/>
              </a:ext>
            </a:extLst>
          </p:cNvPr>
          <p:cNvSpPr/>
          <p:nvPr/>
        </p:nvSpPr>
        <p:spPr>
          <a:xfrm>
            <a:off x="1005840" y="3779520"/>
            <a:ext cx="3129280" cy="457200"/>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Untertitel 2">
            <a:extLst>
              <a:ext uri="{FF2B5EF4-FFF2-40B4-BE49-F238E27FC236}">
                <a16:creationId xmlns:a16="http://schemas.microsoft.com/office/drawing/2014/main" id="{87D24D0F-956F-4419-BDFE-A82A13323C46}"/>
              </a:ext>
            </a:extLst>
          </p:cNvPr>
          <p:cNvSpPr>
            <a:spLocks noGrp="1"/>
          </p:cNvSpPr>
          <p:nvPr>
            <p:ph type="subTitle" idx="1"/>
          </p:nvPr>
        </p:nvSpPr>
        <p:spPr>
          <a:xfrm>
            <a:off x="684807" y="3482741"/>
            <a:ext cx="3657600" cy="2887579"/>
          </a:xfrm>
        </p:spPr>
        <p:txBody>
          <a:bodyPr vert="horz" lIns="91440" tIns="45720" rIns="91440" bIns="45720" rtlCol="0" anchor="t">
            <a:normAutofit fontScale="92500" lnSpcReduction="10000"/>
          </a:bodyPr>
          <a:lstStyle/>
          <a:p>
            <a:pPr>
              <a:lnSpc>
                <a:spcPct val="120000"/>
              </a:lnSpc>
              <a:spcBef>
                <a:spcPts val="0"/>
              </a:spcBef>
            </a:pPr>
            <a:r>
              <a:rPr lang="de-DE" sz="2000">
                <a:solidFill>
                  <a:srgbClr val="FFFFFF"/>
                </a:solidFill>
              </a:rPr>
              <a:t>Anna-Maria Hohmann</a:t>
            </a:r>
          </a:p>
          <a:p>
            <a:pPr>
              <a:lnSpc>
                <a:spcPct val="120000"/>
              </a:lnSpc>
              <a:spcBef>
                <a:spcPts val="0"/>
              </a:spcBef>
            </a:pPr>
            <a:r>
              <a:rPr lang="de-DE" sz="2000">
                <a:solidFill>
                  <a:srgbClr val="FFFFFF"/>
                </a:solidFill>
              </a:rPr>
              <a:t>Konrad Kring  </a:t>
            </a:r>
            <a:endParaRPr lang="de-DE" sz="2000">
              <a:solidFill>
                <a:srgbClr val="FFFFFF"/>
              </a:solidFill>
              <a:cs typeface="Calibri"/>
            </a:endParaRPr>
          </a:p>
          <a:p>
            <a:pPr>
              <a:lnSpc>
                <a:spcPct val="120000"/>
              </a:lnSpc>
              <a:spcBef>
                <a:spcPts val="0"/>
              </a:spcBef>
              <a:spcAft>
                <a:spcPts val="600"/>
              </a:spcAft>
            </a:pPr>
            <a:r>
              <a:rPr lang="de-DE" sz="2000">
                <a:solidFill>
                  <a:srgbClr val="FFFFFF"/>
                </a:solidFill>
              </a:rPr>
              <a:t>Meret Lindanis </a:t>
            </a:r>
          </a:p>
          <a:p>
            <a:pPr>
              <a:lnSpc>
                <a:spcPct val="120000"/>
              </a:lnSpc>
              <a:spcBef>
                <a:spcPts val="0"/>
              </a:spcBef>
              <a:spcAft>
                <a:spcPts val="600"/>
              </a:spcAft>
            </a:pPr>
            <a:endParaRPr lang="de-DE" sz="2000">
              <a:solidFill>
                <a:srgbClr val="FFFFFF"/>
              </a:solidFill>
              <a:cs typeface="Calibri"/>
            </a:endParaRPr>
          </a:p>
          <a:p>
            <a:r>
              <a:rPr lang="de-DE" sz="1600">
                <a:solidFill>
                  <a:srgbClr val="FFFFFF"/>
                </a:solidFill>
              </a:rPr>
              <a:t>Media Processing WS 2019/20</a:t>
            </a:r>
          </a:p>
          <a:p>
            <a:r>
              <a:rPr lang="de-DE" sz="1600">
                <a:solidFill>
                  <a:srgbClr val="FFFFFF"/>
                </a:solidFill>
              </a:rPr>
              <a:t>Carl-von-Ossietzky Universität Oldenburg</a:t>
            </a:r>
          </a:p>
          <a:p>
            <a:r>
              <a:rPr lang="de-DE" sz="1600">
                <a:solidFill>
                  <a:srgbClr val="FFFFFF"/>
                </a:solidFill>
              </a:rPr>
              <a:t>Final Presentation</a:t>
            </a:r>
          </a:p>
          <a:p>
            <a:r>
              <a:rPr lang="de-DE" sz="1600">
                <a:solidFill>
                  <a:srgbClr val="FFFFFF"/>
                </a:solidFill>
              </a:rPr>
              <a:t>28.01.2020</a:t>
            </a:r>
          </a:p>
        </p:txBody>
      </p:sp>
      <p:pic>
        <p:nvPicPr>
          <p:cNvPr id="5" name="Grafik 4">
            <a:extLst>
              <a:ext uri="{FF2B5EF4-FFF2-40B4-BE49-F238E27FC236}">
                <a16:creationId xmlns:a16="http://schemas.microsoft.com/office/drawing/2014/main" id="{1B71E4AE-1073-44ED-8ADD-1886195F25BE}"/>
              </a:ext>
            </a:extLst>
          </p:cNvPr>
          <p:cNvPicPr>
            <a:picLocks noChangeAspect="1"/>
          </p:cNvPicPr>
          <p:nvPr/>
        </p:nvPicPr>
        <p:blipFill rotWithShape="1">
          <a:blip r:embed="rId3">
            <a:extLst>
              <a:ext uri="{28A0092B-C50C-407E-A947-70E740481C1C}">
                <a14:useLocalDpi xmlns:a14="http://schemas.microsoft.com/office/drawing/2010/main" val="0"/>
              </a:ext>
            </a:extLst>
          </a:blip>
          <a:srcRect l="19229" r="15979"/>
          <a:stretch/>
        </p:blipFill>
        <p:spPr>
          <a:xfrm>
            <a:off x="5499959" y="321177"/>
            <a:ext cx="6007234" cy="6179552"/>
          </a:xfrm>
          <a:prstGeom prst="rect">
            <a:avLst/>
          </a:prstGeom>
        </p:spPr>
      </p:pic>
      <p:cxnSp>
        <p:nvCxnSpPr>
          <p:cNvPr id="7" name="Gerader Verbinder 6">
            <a:extLst>
              <a:ext uri="{FF2B5EF4-FFF2-40B4-BE49-F238E27FC236}">
                <a16:creationId xmlns:a16="http://schemas.microsoft.com/office/drawing/2014/main" id="{E9B40C38-F97F-4DFD-94C1-B5B016129657}"/>
              </a:ext>
            </a:extLst>
          </p:cNvPr>
          <p:cNvCxnSpPr/>
          <p:nvPr/>
        </p:nvCxnSpPr>
        <p:spPr>
          <a:xfrm>
            <a:off x="1066800" y="3154680"/>
            <a:ext cx="288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71579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E357F1D0-5BAE-463E-83A2-FF8A1F1C373A}"/>
              </a:ext>
            </a:extLst>
          </p:cNvPr>
          <p:cNvSpPr txBox="1"/>
          <p:nvPr/>
        </p:nvSpPr>
        <p:spPr>
          <a:xfrm>
            <a:off x="1602661" y="3621800"/>
            <a:ext cx="1563329" cy="369332"/>
          </a:xfrm>
          <a:prstGeom prst="rect">
            <a:avLst/>
          </a:prstGeom>
          <a:noFill/>
        </p:spPr>
        <p:txBody>
          <a:bodyPr wrap="square" rtlCol="0">
            <a:spAutoFit/>
          </a:bodyPr>
          <a:lstStyle/>
          <a:p>
            <a:r>
              <a:rPr lang="de-DE"/>
              <a:t>load_image</a:t>
            </a:r>
          </a:p>
        </p:txBody>
      </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10</a:t>
            </a:fld>
            <a:endParaRPr lang="en-US"/>
          </a:p>
        </p:txBody>
      </p:sp>
      <p:grpSp>
        <p:nvGrpSpPr>
          <p:cNvPr id="26" name="Gruppieren 25">
            <a:extLst>
              <a:ext uri="{FF2B5EF4-FFF2-40B4-BE49-F238E27FC236}">
                <a16:creationId xmlns:a16="http://schemas.microsoft.com/office/drawing/2014/main" id="{6D7062F5-C6ED-4F2F-86FF-BE83AE519785}"/>
              </a:ext>
            </a:extLst>
          </p:cNvPr>
          <p:cNvGrpSpPr/>
          <p:nvPr/>
        </p:nvGrpSpPr>
        <p:grpSpPr>
          <a:xfrm>
            <a:off x="330303" y="249239"/>
            <a:ext cx="11520000" cy="1260000"/>
            <a:chOff x="330303" y="249239"/>
            <a:chExt cx="11520000" cy="1260000"/>
          </a:xfrm>
        </p:grpSpPr>
        <p:sp>
          <p:nvSpPr>
            <p:cNvPr id="27" name="Titel 1">
              <a:extLst>
                <a:ext uri="{FF2B5EF4-FFF2-40B4-BE49-F238E27FC236}">
                  <a16:creationId xmlns:a16="http://schemas.microsoft.com/office/drawing/2014/main" id="{D057CD69-0B95-4916-BBB2-773EABB60FAF}"/>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8" name="Gruppieren 27">
              <a:extLst>
                <a:ext uri="{FF2B5EF4-FFF2-40B4-BE49-F238E27FC236}">
                  <a16:creationId xmlns:a16="http://schemas.microsoft.com/office/drawing/2014/main" id="{AC31CDAE-57F8-4B67-8617-373C7928CB82}"/>
                </a:ext>
              </a:extLst>
            </p:cNvPr>
            <p:cNvGrpSpPr/>
            <p:nvPr/>
          </p:nvGrpSpPr>
          <p:grpSpPr>
            <a:xfrm>
              <a:off x="330303" y="249239"/>
              <a:ext cx="11520000" cy="1260000"/>
              <a:chOff x="330303" y="249239"/>
              <a:chExt cx="11520000" cy="1260000"/>
            </a:xfrm>
          </p:grpSpPr>
          <p:sp>
            <p:nvSpPr>
              <p:cNvPr id="29" name="Rechteck 28">
                <a:extLst>
                  <a:ext uri="{FF2B5EF4-FFF2-40B4-BE49-F238E27FC236}">
                    <a16:creationId xmlns:a16="http://schemas.microsoft.com/office/drawing/2014/main" id="{C323DF4D-AC3D-4DCC-92E1-17F6500046AC}"/>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02594F85-3370-4825-A94A-43BE992729FC}"/>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Preprocessing</a:t>
            </a:r>
            <a:endParaRPr lang="de-DE">
              <a:solidFill>
                <a:schemeClr val="bg1"/>
              </a:solidFill>
            </a:endParaRPr>
          </a:p>
        </p:txBody>
      </p:sp>
      <p:cxnSp>
        <p:nvCxnSpPr>
          <p:cNvPr id="7" name="Gerade Verbindung mit Pfeil 6">
            <a:extLst>
              <a:ext uri="{FF2B5EF4-FFF2-40B4-BE49-F238E27FC236}">
                <a16:creationId xmlns:a16="http://schemas.microsoft.com/office/drawing/2014/main" id="{499A9BED-DC53-4878-AF94-0FC4D93AAA54}"/>
              </a:ext>
            </a:extLst>
          </p:cNvPr>
          <p:cNvCxnSpPr>
            <a:cxnSpLocks/>
          </p:cNvCxnSpPr>
          <p:nvPr/>
        </p:nvCxnSpPr>
        <p:spPr>
          <a:xfrm>
            <a:off x="1671484" y="3956309"/>
            <a:ext cx="1238864"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CE758AD9-4286-4887-80D4-0A2E6DD97A59}"/>
              </a:ext>
            </a:extLst>
          </p:cNvPr>
          <p:cNvPicPr>
            <a:picLocks noChangeAspect="1"/>
          </p:cNvPicPr>
          <p:nvPr/>
        </p:nvPicPr>
        <p:blipFill>
          <a:blip r:embed="rId3"/>
          <a:stretch>
            <a:fillRect/>
          </a:stretch>
        </p:blipFill>
        <p:spPr>
          <a:xfrm>
            <a:off x="3006436" y="2779903"/>
            <a:ext cx="3283020" cy="2224388"/>
          </a:xfrm>
          <a:prstGeom prst="rect">
            <a:avLst/>
          </a:prstGeom>
        </p:spPr>
      </p:pic>
      <p:cxnSp>
        <p:nvCxnSpPr>
          <p:cNvPr id="18" name="Gerade Verbindung mit Pfeil 17">
            <a:extLst>
              <a:ext uri="{FF2B5EF4-FFF2-40B4-BE49-F238E27FC236}">
                <a16:creationId xmlns:a16="http://schemas.microsoft.com/office/drawing/2014/main" id="{FAD01FF1-78D1-4D87-8AE9-3909FD314799}"/>
              </a:ext>
            </a:extLst>
          </p:cNvPr>
          <p:cNvCxnSpPr>
            <a:cxnSpLocks/>
          </p:cNvCxnSpPr>
          <p:nvPr/>
        </p:nvCxnSpPr>
        <p:spPr>
          <a:xfrm>
            <a:off x="6408180" y="3921486"/>
            <a:ext cx="2114254" cy="197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E19AFC0B-DBA5-4361-8BC5-62E3E409FF88}"/>
              </a:ext>
            </a:extLst>
          </p:cNvPr>
          <p:cNvSpPr txBox="1"/>
          <p:nvPr/>
        </p:nvSpPr>
        <p:spPr>
          <a:xfrm>
            <a:off x="6323218" y="3275155"/>
            <a:ext cx="2343170" cy="646331"/>
          </a:xfrm>
          <a:prstGeom prst="rect">
            <a:avLst/>
          </a:prstGeom>
          <a:noFill/>
        </p:spPr>
        <p:txBody>
          <a:bodyPr wrap="square" rtlCol="0">
            <a:spAutoFit/>
          </a:bodyPr>
          <a:lstStyle/>
          <a:p>
            <a:pPr algn="ctr"/>
            <a:r>
              <a:rPr lang="de-DE" err="1"/>
              <a:t>generate_image_data,draw_rule_of_thirds</a:t>
            </a:r>
            <a:endParaRPr lang="de-DE"/>
          </a:p>
        </p:txBody>
      </p:sp>
      <p:pic>
        <p:nvPicPr>
          <p:cNvPr id="11" name="Grafik 10">
            <a:extLst>
              <a:ext uri="{FF2B5EF4-FFF2-40B4-BE49-F238E27FC236}">
                <a16:creationId xmlns:a16="http://schemas.microsoft.com/office/drawing/2014/main" id="{55882ADF-83E5-47EE-A6C9-2DDAF1A9C342}"/>
              </a:ext>
            </a:extLst>
          </p:cNvPr>
          <p:cNvPicPr>
            <a:picLocks noChangeAspect="1"/>
          </p:cNvPicPr>
          <p:nvPr/>
        </p:nvPicPr>
        <p:blipFill>
          <a:blip r:embed="rId4"/>
          <a:stretch>
            <a:fillRect/>
          </a:stretch>
        </p:blipFill>
        <p:spPr>
          <a:xfrm>
            <a:off x="8610927" y="2781364"/>
            <a:ext cx="3283021" cy="2224388"/>
          </a:xfrm>
          <a:prstGeom prst="rect">
            <a:avLst/>
          </a:prstGeom>
        </p:spPr>
      </p:pic>
      <p:sp>
        <p:nvSpPr>
          <p:cNvPr id="24" name="Fußzeilenplatzhalter 3">
            <a:extLst>
              <a:ext uri="{FF2B5EF4-FFF2-40B4-BE49-F238E27FC236}">
                <a16:creationId xmlns:a16="http://schemas.microsoft.com/office/drawing/2014/main" id="{C1A6FB68-9B49-476C-80A1-3BF8D5C27973}"/>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21" name="Ellipse 20">
            <a:extLst>
              <a:ext uri="{FF2B5EF4-FFF2-40B4-BE49-F238E27FC236}">
                <a16:creationId xmlns:a16="http://schemas.microsoft.com/office/drawing/2014/main" id="{F39FF733-A14D-483D-A752-21429908C701}"/>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22" name="Rechteck 21" descr="Webdesign">
            <a:extLst>
              <a:ext uri="{FF2B5EF4-FFF2-40B4-BE49-F238E27FC236}">
                <a16:creationId xmlns:a16="http://schemas.microsoft.com/office/drawing/2014/main" id="{24190D82-B8FF-4443-B87D-9BA1FD026645}"/>
              </a:ext>
            </a:extLst>
          </p:cNvPr>
          <p:cNvSpPr/>
          <p:nvPr/>
        </p:nvSpPr>
        <p:spPr>
          <a:xfrm>
            <a:off x="10908145" y="604537"/>
            <a:ext cx="549404" cy="549404"/>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feld 24">
            <a:extLst>
              <a:ext uri="{FF2B5EF4-FFF2-40B4-BE49-F238E27FC236}">
                <a16:creationId xmlns:a16="http://schemas.microsoft.com/office/drawing/2014/main" id="{518C62A5-22A3-43C3-BABD-253AA6B3E028}"/>
              </a:ext>
            </a:extLst>
          </p:cNvPr>
          <p:cNvSpPr txBox="1"/>
          <p:nvPr/>
        </p:nvSpPr>
        <p:spPr>
          <a:xfrm>
            <a:off x="1440426" y="4189934"/>
            <a:ext cx="462116" cy="307777"/>
          </a:xfrm>
          <a:prstGeom prst="rect">
            <a:avLst/>
          </a:prstGeom>
          <a:noFill/>
        </p:spPr>
        <p:txBody>
          <a:bodyPr wrap="square" rtlCol="0">
            <a:spAutoFit/>
          </a:bodyPr>
          <a:lstStyle/>
          <a:p>
            <a:r>
              <a:rPr lang="de-DE" sz="1400">
                <a:hlinkClick r:id="rId7" action="ppaction://hlinksldjump"/>
              </a:rPr>
              <a:t>[3]</a:t>
            </a:r>
            <a:endParaRPr lang="de-DE" sz="1400"/>
          </a:p>
        </p:txBody>
      </p:sp>
      <p:pic>
        <p:nvPicPr>
          <p:cNvPr id="2050" name="Picture 2">
            <a:extLst>
              <a:ext uri="{FF2B5EF4-FFF2-40B4-BE49-F238E27FC236}">
                <a16:creationId xmlns:a16="http://schemas.microsoft.com/office/drawing/2014/main" id="{D3AFC1C0-B7F4-47E0-8A8E-757BA45E9A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151" y="3063980"/>
            <a:ext cx="1484971" cy="1484971"/>
          </a:xfrm>
          <a:prstGeom prst="rect">
            <a:avLst/>
          </a:prstGeom>
          <a:noFill/>
          <a:extLst>
            <a:ext uri="{909E8E84-426E-40DD-AFC4-6F175D3DCCD1}">
              <a14:hiddenFill xmlns:a14="http://schemas.microsoft.com/office/drawing/2010/main">
                <a:solidFill>
                  <a:srgbClr val="FFFFFF"/>
                </a:solidFill>
              </a14:hiddenFill>
            </a:ext>
          </a:extLst>
        </p:spPr>
      </p:pic>
      <p:sp>
        <p:nvSpPr>
          <p:cNvPr id="31" name="Fußzeilenplatzhalter 3">
            <a:extLst>
              <a:ext uri="{FF2B5EF4-FFF2-40B4-BE49-F238E27FC236}">
                <a16:creationId xmlns:a16="http://schemas.microsoft.com/office/drawing/2014/main" id="{E1A4FD92-50B8-48BB-9B2F-8F7F79B7DF3B}"/>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371844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11</a:t>
            </a:fld>
            <a:endParaRPr lang="en-US"/>
          </a:p>
        </p:txBody>
      </p:sp>
      <p:sp>
        <p:nvSpPr>
          <p:cNvPr id="18" name="Fußzeilenplatzhalter 3">
            <a:extLst>
              <a:ext uri="{FF2B5EF4-FFF2-40B4-BE49-F238E27FC236}">
                <a16:creationId xmlns:a16="http://schemas.microsoft.com/office/drawing/2014/main" id="{EDBEAFDD-2CD6-4437-9A45-E45AC9709CE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grpSp>
        <p:nvGrpSpPr>
          <p:cNvPr id="35" name="Gruppieren 34">
            <a:extLst>
              <a:ext uri="{FF2B5EF4-FFF2-40B4-BE49-F238E27FC236}">
                <a16:creationId xmlns:a16="http://schemas.microsoft.com/office/drawing/2014/main" id="{EBBF1A7C-7D55-4AF0-B048-829087F9152B}"/>
              </a:ext>
            </a:extLst>
          </p:cNvPr>
          <p:cNvGrpSpPr/>
          <p:nvPr/>
        </p:nvGrpSpPr>
        <p:grpSpPr>
          <a:xfrm>
            <a:off x="3838411" y="1820577"/>
            <a:ext cx="3684981" cy="4299615"/>
            <a:chOff x="521760" y="2056735"/>
            <a:chExt cx="3684981" cy="4299615"/>
          </a:xfrm>
        </p:grpSpPr>
        <p:pic>
          <p:nvPicPr>
            <p:cNvPr id="36" name="Grafik 35" descr="Kamera">
              <a:extLst>
                <a:ext uri="{FF2B5EF4-FFF2-40B4-BE49-F238E27FC236}">
                  <a16:creationId xmlns:a16="http://schemas.microsoft.com/office/drawing/2014/main" id="{704B0E0B-22F8-4F98-83F5-01DE2D3E89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760" y="2056735"/>
              <a:ext cx="557710" cy="538245"/>
            </a:xfrm>
            <a:prstGeom prst="rect">
              <a:avLst/>
            </a:prstGeom>
          </p:spPr>
        </p:pic>
        <p:cxnSp>
          <p:nvCxnSpPr>
            <p:cNvPr id="37" name="Gerade Verbindung mit Pfeil 36">
              <a:extLst>
                <a:ext uri="{FF2B5EF4-FFF2-40B4-BE49-F238E27FC236}">
                  <a16:creationId xmlns:a16="http://schemas.microsoft.com/office/drawing/2014/main" id="{73D5BBFA-396D-4038-A356-6EA4F11C85BA}"/>
                </a:ext>
              </a:extLst>
            </p:cNvPr>
            <p:cNvCxnSpPr/>
            <p:nvPr/>
          </p:nvCxnSpPr>
          <p:spPr>
            <a:xfrm>
              <a:off x="1185766" y="2333370"/>
              <a:ext cx="1008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5E5DBBC1-B26D-4674-9A18-57487B50F4A5}"/>
                </a:ext>
              </a:extLst>
            </p:cNvPr>
            <p:cNvSpPr txBox="1"/>
            <p:nvPr/>
          </p:nvSpPr>
          <p:spPr>
            <a:xfrm>
              <a:off x="2282420" y="2071760"/>
              <a:ext cx="975994" cy="523220"/>
            </a:xfrm>
            <a:prstGeom prst="rect">
              <a:avLst/>
            </a:prstGeom>
            <a:solidFill>
              <a:srgbClr val="FF85C2"/>
            </a:solidFill>
            <a:ln>
              <a:solidFill>
                <a:srgbClr val="FFABD5"/>
              </a:solidFill>
            </a:ln>
          </p:spPr>
          <p:txBody>
            <a:bodyPr wrap="square" rtlCol="0">
              <a:spAutoFit/>
            </a:bodyPr>
            <a:lstStyle/>
            <a:p>
              <a:pPr algn="ctr"/>
              <a:r>
                <a:rPr lang="de-DE" sz="1400" err="1"/>
                <a:t>read</a:t>
              </a:r>
              <a:r>
                <a:rPr lang="de-DE" sz="1400"/>
                <a:t> in </a:t>
              </a:r>
              <a:r>
                <a:rPr lang="de-DE" sz="1400" err="1"/>
                <a:t>image</a:t>
              </a:r>
              <a:endParaRPr lang="de-DE" sz="1400"/>
            </a:p>
          </p:txBody>
        </p:sp>
        <p:sp>
          <p:nvSpPr>
            <p:cNvPr id="39" name="Textfeld 38">
              <a:extLst>
                <a:ext uri="{FF2B5EF4-FFF2-40B4-BE49-F238E27FC236}">
                  <a16:creationId xmlns:a16="http://schemas.microsoft.com/office/drawing/2014/main" id="{5C921C40-0F74-439D-B934-6B8A5849E6A1}"/>
                </a:ext>
              </a:extLst>
            </p:cNvPr>
            <p:cNvSpPr txBox="1"/>
            <p:nvPr/>
          </p:nvSpPr>
          <p:spPr>
            <a:xfrm>
              <a:off x="2277191" y="2949974"/>
              <a:ext cx="975993" cy="523220"/>
            </a:xfrm>
            <a:prstGeom prst="rect">
              <a:avLst/>
            </a:prstGeom>
            <a:solidFill>
              <a:srgbClr val="FF61B0"/>
            </a:solidFill>
            <a:ln>
              <a:solidFill>
                <a:srgbClr val="FF61B0"/>
              </a:solidFill>
            </a:ln>
          </p:spPr>
          <p:txBody>
            <a:bodyPr wrap="square" rtlCol="0">
              <a:spAutoFit/>
            </a:bodyPr>
            <a:lstStyle/>
            <a:p>
              <a:pPr algn="ctr"/>
              <a:r>
                <a:rPr lang="de-DE" sz="1400" err="1"/>
                <a:t>preprocess</a:t>
              </a:r>
              <a:r>
                <a:rPr lang="de-DE" sz="1400"/>
                <a:t> </a:t>
              </a:r>
              <a:r>
                <a:rPr lang="de-DE" sz="1400" err="1"/>
                <a:t>image</a:t>
              </a:r>
              <a:endParaRPr lang="de-DE" sz="1400"/>
            </a:p>
          </p:txBody>
        </p:sp>
        <p:sp>
          <p:nvSpPr>
            <p:cNvPr id="40" name="Textfeld 39">
              <a:extLst>
                <a:ext uri="{FF2B5EF4-FFF2-40B4-BE49-F238E27FC236}">
                  <a16:creationId xmlns:a16="http://schemas.microsoft.com/office/drawing/2014/main" id="{AA2F7261-4E56-4D69-9749-BD143C886A8C}"/>
                </a:ext>
              </a:extLst>
            </p:cNvPr>
            <p:cNvSpPr txBox="1"/>
            <p:nvPr/>
          </p:nvSpPr>
          <p:spPr>
            <a:xfrm>
              <a:off x="1327669" y="3918788"/>
              <a:ext cx="881526"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r>
                <a:rPr lang="de-DE" sz="1400" err="1">
                  <a:solidFill>
                    <a:schemeClr val="bg1"/>
                  </a:solidFill>
                </a:rPr>
                <a:t>horizon</a:t>
              </a:r>
              <a:endParaRPr lang="de-DE" sz="1400">
                <a:solidFill>
                  <a:schemeClr val="bg1"/>
                </a:solidFill>
              </a:endParaRPr>
            </a:p>
          </p:txBody>
        </p:sp>
        <p:sp>
          <p:nvSpPr>
            <p:cNvPr id="41" name="Textfeld 40">
              <a:extLst>
                <a:ext uri="{FF2B5EF4-FFF2-40B4-BE49-F238E27FC236}">
                  <a16:creationId xmlns:a16="http://schemas.microsoft.com/office/drawing/2014/main" id="{6568E729-373A-49E1-9C26-B7FF18C1AA7D}"/>
                </a:ext>
              </a:extLst>
            </p:cNvPr>
            <p:cNvSpPr txBox="1"/>
            <p:nvPr/>
          </p:nvSpPr>
          <p:spPr>
            <a:xfrm>
              <a:off x="1327669"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grpSp>
          <p:nvGrpSpPr>
            <p:cNvPr id="42" name="Gruppieren 41">
              <a:extLst>
                <a:ext uri="{FF2B5EF4-FFF2-40B4-BE49-F238E27FC236}">
                  <a16:creationId xmlns:a16="http://schemas.microsoft.com/office/drawing/2014/main" id="{652F5490-A58E-47CB-8A57-942D39784325}"/>
                </a:ext>
              </a:extLst>
            </p:cNvPr>
            <p:cNvGrpSpPr/>
            <p:nvPr/>
          </p:nvGrpSpPr>
          <p:grpSpPr>
            <a:xfrm>
              <a:off x="2486332" y="5818105"/>
              <a:ext cx="557710" cy="538245"/>
              <a:chOff x="2116182" y="3294965"/>
              <a:chExt cx="720000" cy="720000"/>
            </a:xfrm>
          </p:grpSpPr>
          <p:sp>
            <p:nvSpPr>
              <p:cNvPr id="55" name="Rechteck 54">
                <a:extLst>
                  <a:ext uri="{FF2B5EF4-FFF2-40B4-BE49-F238E27FC236}">
                    <a16:creationId xmlns:a16="http://schemas.microsoft.com/office/drawing/2014/main" id="{7CE08D51-8FF6-450B-BC54-8CC6B8CAEBB2}"/>
                  </a:ext>
                </a:extLst>
              </p:cNvPr>
              <p:cNvSpPr/>
              <p:nvPr/>
            </p:nvSpPr>
            <p:spPr>
              <a:xfrm>
                <a:off x="2116182" y="3294965"/>
                <a:ext cx="720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9" name="Grafik 58" descr="Bild">
                <a:extLst>
                  <a:ext uri="{FF2B5EF4-FFF2-40B4-BE49-F238E27FC236}">
                    <a16:creationId xmlns:a16="http://schemas.microsoft.com/office/drawing/2014/main" id="{27E68F01-4D67-4172-BB80-5E4E837262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16182" y="3294965"/>
                <a:ext cx="720000" cy="720000"/>
              </a:xfrm>
              <a:prstGeom prst="rect">
                <a:avLst/>
              </a:prstGeom>
            </p:spPr>
          </p:pic>
        </p:grpSp>
        <p:sp>
          <p:nvSpPr>
            <p:cNvPr id="44" name="Textfeld 43">
              <a:extLst>
                <a:ext uri="{FF2B5EF4-FFF2-40B4-BE49-F238E27FC236}">
                  <a16:creationId xmlns:a16="http://schemas.microsoft.com/office/drawing/2014/main" id="{B8204F1C-1877-44FE-8429-8FD49B3CAAB3}"/>
                </a:ext>
              </a:extLst>
            </p:cNvPr>
            <p:cNvSpPr txBox="1"/>
            <p:nvPr/>
          </p:nvSpPr>
          <p:spPr>
            <a:xfrm>
              <a:off x="3361507" y="3938811"/>
              <a:ext cx="808943"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br>
                <a:rPr lang="de-DE" sz="1400">
                  <a:solidFill>
                    <a:schemeClr val="bg1"/>
                  </a:solidFill>
                </a:rPr>
              </a:br>
              <a:r>
                <a:rPr lang="de-DE" sz="1400" err="1">
                  <a:solidFill>
                    <a:schemeClr val="bg1"/>
                  </a:solidFill>
                </a:rPr>
                <a:t>object</a:t>
              </a:r>
              <a:r>
                <a:rPr lang="de-DE" sz="1400">
                  <a:solidFill>
                    <a:schemeClr val="bg1"/>
                  </a:solidFill>
                </a:rPr>
                <a:t> </a:t>
              </a:r>
            </a:p>
          </p:txBody>
        </p:sp>
        <p:sp>
          <p:nvSpPr>
            <p:cNvPr id="45" name="Textfeld 44">
              <a:extLst>
                <a:ext uri="{FF2B5EF4-FFF2-40B4-BE49-F238E27FC236}">
                  <a16:creationId xmlns:a16="http://schemas.microsoft.com/office/drawing/2014/main" id="{2534C7A2-10FE-46AB-8E2D-0CB7CFF46F97}"/>
                </a:ext>
              </a:extLst>
            </p:cNvPr>
            <p:cNvSpPr txBox="1"/>
            <p:nvPr/>
          </p:nvSpPr>
          <p:spPr>
            <a:xfrm>
              <a:off x="3325215"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cxnSp>
          <p:nvCxnSpPr>
            <p:cNvPr id="46" name="Gerade Verbindung mit Pfeil 45">
              <a:extLst>
                <a:ext uri="{FF2B5EF4-FFF2-40B4-BE49-F238E27FC236}">
                  <a16:creationId xmlns:a16="http://schemas.microsoft.com/office/drawing/2014/main" id="{FF55780D-FFAB-4A38-B3B8-0C6AFC975C1E}"/>
                </a:ext>
              </a:extLst>
            </p:cNvPr>
            <p:cNvCxnSpPr>
              <a:cxnSpLocks/>
            </p:cNvCxnSpPr>
            <p:nvPr/>
          </p:nvCxnSpPr>
          <p:spPr>
            <a:xfrm rot="5400000">
              <a:off x="2564192" y="2780983"/>
              <a:ext cx="324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Verbinder: gekrümmt 46">
              <a:extLst>
                <a:ext uri="{FF2B5EF4-FFF2-40B4-BE49-F238E27FC236}">
                  <a16:creationId xmlns:a16="http://schemas.microsoft.com/office/drawing/2014/main" id="{ADDE7DD9-384D-46A9-995C-36959C82EA7D}"/>
                </a:ext>
              </a:extLst>
            </p:cNvPr>
            <p:cNvCxnSpPr>
              <a:stCxn id="39" idx="2"/>
              <a:endCxn id="40" idx="0"/>
            </p:cNvCxnSpPr>
            <p:nvPr/>
          </p:nvCxnSpPr>
          <p:spPr>
            <a:xfrm rot="5400000">
              <a:off x="2044013" y="3197613"/>
              <a:ext cx="445594" cy="996756"/>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krümmt 47">
              <a:extLst>
                <a:ext uri="{FF2B5EF4-FFF2-40B4-BE49-F238E27FC236}">
                  <a16:creationId xmlns:a16="http://schemas.microsoft.com/office/drawing/2014/main" id="{24F216D5-0B53-4F85-B1BF-26A778E578D9}"/>
                </a:ext>
              </a:extLst>
            </p:cNvPr>
            <p:cNvCxnSpPr>
              <a:stCxn id="39" idx="2"/>
              <a:endCxn id="44" idx="0"/>
            </p:cNvCxnSpPr>
            <p:nvPr/>
          </p:nvCxnSpPr>
          <p:spPr>
            <a:xfrm rot="16200000" flipH="1">
              <a:off x="3032775" y="3205606"/>
              <a:ext cx="465617" cy="100079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01CA7A5B-37DD-46E9-AAB4-573DF04B3E08}"/>
                </a:ext>
              </a:extLst>
            </p:cNvPr>
            <p:cNvCxnSpPr>
              <a:cxnSpLocks/>
            </p:cNvCxnSpPr>
            <p:nvPr/>
          </p:nvCxnSpPr>
          <p:spPr>
            <a:xfrm rot="5400000">
              <a:off x="1570432" y="4670191"/>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1F4D11B9-EE7E-4B60-AB7F-707ED854143C}"/>
                </a:ext>
              </a:extLst>
            </p:cNvPr>
            <p:cNvCxnSpPr>
              <a:cxnSpLocks/>
            </p:cNvCxnSpPr>
            <p:nvPr/>
          </p:nvCxnSpPr>
          <p:spPr>
            <a:xfrm rot="5400000">
              <a:off x="3567979" y="4680365"/>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krümmt 52">
              <a:extLst>
                <a:ext uri="{FF2B5EF4-FFF2-40B4-BE49-F238E27FC236}">
                  <a16:creationId xmlns:a16="http://schemas.microsoft.com/office/drawing/2014/main" id="{C5534FA8-F9EF-4C82-AD2D-73AAD89430C0}"/>
                </a:ext>
              </a:extLst>
            </p:cNvPr>
            <p:cNvCxnSpPr>
              <a:cxnSpLocks/>
              <a:stCxn id="41" idx="2"/>
              <a:endCxn id="59" idx="1"/>
            </p:cNvCxnSpPr>
            <p:nvPr/>
          </p:nvCxnSpPr>
          <p:spPr>
            <a:xfrm rot="16200000" flipH="1">
              <a:off x="1792073" y="5392969"/>
              <a:ext cx="670618" cy="717900"/>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krümmt 53">
              <a:extLst>
                <a:ext uri="{FF2B5EF4-FFF2-40B4-BE49-F238E27FC236}">
                  <a16:creationId xmlns:a16="http://schemas.microsoft.com/office/drawing/2014/main" id="{A97B544D-94B7-49C3-8AFC-2B7A0F8DA5D6}"/>
                </a:ext>
              </a:extLst>
            </p:cNvPr>
            <p:cNvCxnSpPr>
              <a:stCxn id="45" idx="2"/>
              <a:endCxn id="59" idx="3"/>
            </p:cNvCxnSpPr>
            <p:nvPr/>
          </p:nvCxnSpPr>
          <p:spPr>
            <a:xfrm rot="5400000">
              <a:off x="3069701" y="5390951"/>
              <a:ext cx="670618" cy="721936"/>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hteck 2">
            <a:extLst>
              <a:ext uri="{FF2B5EF4-FFF2-40B4-BE49-F238E27FC236}">
                <a16:creationId xmlns:a16="http://schemas.microsoft.com/office/drawing/2014/main" id="{D0DD4D57-3534-45F1-ABBA-B6AFB0A4F847}"/>
              </a:ext>
            </a:extLst>
          </p:cNvPr>
          <p:cNvSpPr/>
          <p:nvPr/>
        </p:nvSpPr>
        <p:spPr>
          <a:xfrm>
            <a:off x="4038600" y="4235736"/>
            <a:ext cx="4114800" cy="1945718"/>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2371AD4D-10E3-4A56-9209-5DA80573571C}"/>
              </a:ext>
            </a:extLst>
          </p:cNvPr>
          <p:cNvSpPr/>
          <p:nvPr/>
        </p:nvSpPr>
        <p:spPr>
          <a:xfrm>
            <a:off x="6097667" y="3257371"/>
            <a:ext cx="4023917" cy="988836"/>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3" name="Gruppieren 42">
            <a:extLst>
              <a:ext uri="{FF2B5EF4-FFF2-40B4-BE49-F238E27FC236}">
                <a16:creationId xmlns:a16="http://schemas.microsoft.com/office/drawing/2014/main" id="{54A501A2-56B9-4DBF-A940-2926E95670F6}"/>
              </a:ext>
            </a:extLst>
          </p:cNvPr>
          <p:cNvGrpSpPr/>
          <p:nvPr/>
        </p:nvGrpSpPr>
        <p:grpSpPr>
          <a:xfrm>
            <a:off x="330303" y="249239"/>
            <a:ext cx="11520000" cy="1260000"/>
            <a:chOff x="330303" y="249239"/>
            <a:chExt cx="11520000" cy="1260000"/>
          </a:xfrm>
        </p:grpSpPr>
        <p:sp>
          <p:nvSpPr>
            <p:cNvPr id="51" name="Titel 1">
              <a:extLst>
                <a:ext uri="{FF2B5EF4-FFF2-40B4-BE49-F238E27FC236}">
                  <a16:creationId xmlns:a16="http://schemas.microsoft.com/office/drawing/2014/main" id="{A78AA456-1297-47EF-ACB4-FE970C881A5B}"/>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52" name="Gruppieren 51">
              <a:extLst>
                <a:ext uri="{FF2B5EF4-FFF2-40B4-BE49-F238E27FC236}">
                  <a16:creationId xmlns:a16="http://schemas.microsoft.com/office/drawing/2014/main" id="{DFA5875B-89CD-4C90-BB31-C304183829D0}"/>
                </a:ext>
              </a:extLst>
            </p:cNvPr>
            <p:cNvGrpSpPr/>
            <p:nvPr/>
          </p:nvGrpSpPr>
          <p:grpSpPr>
            <a:xfrm>
              <a:off x="330303" y="249239"/>
              <a:ext cx="11520000" cy="1260000"/>
              <a:chOff x="330303" y="249239"/>
              <a:chExt cx="11520000" cy="1260000"/>
            </a:xfrm>
          </p:grpSpPr>
          <p:sp>
            <p:nvSpPr>
              <p:cNvPr id="56" name="Rechteck 55">
                <a:extLst>
                  <a:ext uri="{FF2B5EF4-FFF2-40B4-BE49-F238E27FC236}">
                    <a16:creationId xmlns:a16="http://schemas.microsoft.com/office/drawing/2014/main" id="{63B70BA6-7298-4460-B460-BF301A0D8AF5}"/>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646695A7-C884-4CFE-BF26-50E05D261B4E}"/>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31" name="Titel 1">
            <a:extLst>
              <a:ext uri="{FF2B5EF4-FFF2-40B4-BE49-F238E27FC236}">
                <a16:creationId xmlns:a16="http://schemas.microsoft.com/office/drawing/2014/main" id="{2AE3D5B1-98A7-4114-87A2-6951C0E9AC31}"/>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32" name="Textfeld 31">
            <a:extLst>
              <a:ext uri="{FF2B5EF4-FFF2-40B4-BE49-F238E27FC236}">
                <a16:creationId xmlns:a16="http://schemas.microsoft.com/office/drawing/2014/main" id="{78B25026-5D8C-4B10-9776-AA8FE40CD8A6}"/>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Detection</a:t>
            </a:r>
            <a:r>
              <a:rPr lang="de-DE">
                <a:solidFill>
                  <a:schemeClr val="bg1"/>
                </a:solidFill>
              </a:rPr>
              <a:t> </a:t>
            </a:r>
            <a:r>
              <a:rPr lang="de-DE" err="1">
                <a:solidFill>
                  <a:schemeClr val="bg1"/>
                </a:solidFill>
              </a:rPr>
              <a:t>of</a:t>
            </a:r>
            <a:r>
              <a:rPr lang="de-DE">
                <a:solidFill>
                  <a:schemeClr val="bg1"/>
                </a:solidFill>
              </a:rPr>
              <a:t> </a:t>
            </a:r>
            <a:r>
              <a:rPr lang="de-DE" err="1">
                <a:solidFill>
                  <a:schemeClr val="bg1"/>
                </a:solidFill>
              </a:rPr>
              <a:t>the</a:t>
            </a:r>
            <a:r>
              <a:rPr lang="de-DE">
                <a:solidFill>
                  <a:schemeClr val="bg1"/>
                </a:solidFill>
              </a:rPr>
              <a:t> Horizon</a:t>
            </a:r>
          </a:p>
        </p:txBody>
      </p:sp>
      <p:sp>
        <p:nvSpPr>
          <p:cNvPr id="33" name="Ellipse 32">
            <a:extLst>
              <a:ext uri="{FF2B5EF4-FFF2-40B4-BE49-F238E27FC236}">
                <a16:creationId xmlns:a16="http://schemas.microsoft.com/office/drawing/2014/main" id="{CD4C93F8-3F68-4835-A3CF-683D02747519}"/>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34" name="Rechteck 33" descr="Webdesign">
            <a:extLst>
              <a:ext uri="{FF2B5EF4-FFF2-40B4-BE49-F238E27FC236}">
                <a16:creationId xmlns:a16="http://schemas.microsoft.com/office/drawing/2014/main" id="{6662A5E1-EA5D-4DC3-91DA-02322F81D2C4}"/>
              </a:ext>
            </a:extLst>
          </p:cNvPr>
          <p:cNvSpPr/>
          <p:nvPr/>
        </p:nvSpPr>
        <p:spPr>
          <a:xfrm>
            <a:off x="10908145" y="604537"/>
            <a:ext cx="549404" cy="549404"/>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8" name="Fußzeilenplatzhalter 3">
            <a:extLst>
              <a:ext uri="{FF2B5EF4-FFF2-40B4-BE49-F238E27FC236}">
                <a16:creationId xmlns:a16="http://schemas.microsoft.com/office/drawing/2014/main" id="{0E751108-651B-4692-B827-C376FC35FBAA}"/>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4106309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12</a:t>
            </a:fld>
            <a:endParaRPr lang="en-US"/>
          </a:p>
        </p:txBody>
      </p:sp>
      <p:pic>
        <p:nvPicPr>
          <p:cNvPr id="11" name="Grafik 10">
            <a:extLst>
              <a:ext uri="{FF2B5EF4-FFF2-40B4-BE49-F238E27FC236}">
                <a16:creationId xmlns:a16="http://schemas.microsoft.com/office/drawing/2014/main" id="{55882ADF-83E5-47EE-A6C9-2DDAF1A9C342}"/>
              </a:ext>
            </a:extLst>
          </p:cNvPr>
          <p:cNvPicPr>
            <a:picLocks noChangeAspect="1"/>
          </p:cNvPicPr>
          <p:nvPr/>
        </p:nvPicPr>
        <p:blipFill>
          <a:blip r:embed="rId3"/>
          <a:stretch>
            <a:fillRect/>
          </a:stretch>
        </p:blipFill>
        <p:spPr>
          <a:xfrm>
            <a:off x="604886" y="1943956"/>
            <a:ext cx="2392743" cy="1621186"/>
          </a:xfrm>
          <a:prstGeom prst="rect">
            <a:avLst/>
          </a:prstGeom>
        </p:spPr>
      </p:pic>
      <p:sp>
        <p:nvSpPr>
          <p:cNvPr id="29" name="Fußzeilenplatzhalter 3">
            <a:extLst>
              <a:ext uri="{FF2B5EF4-FFF2-40B4-BE49-F238E27FC236}">
                <a16:creationId xmlns:a16="http://schemas.microsoft.com/office/drawing/2014/main" id="{F707DB0A-6E5D-4BF1-B4BE-2DD401ED9ACB}"/>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grpSp>
        <p:nvGrpSpPr>
          <p:cNvPr id="61" name="Gruppieren 60">
            <a:extLst>
              <a:ext uri="{FF2B5EF4-FFF2-40B4-BE49-F238E27FC236}">
                <a16:creationId xmlns:a16="http://schemas.microsoft.com/office/drawing/2014/main" id="{AF47D31F-A54F-41DB-937E-C23462C036DE}"/>
              </a:ext>
            </a:extLst>
          </p:cNvPr>
          <p:cNvGrpSpPr/>
          <p:nvPr/>
        </p:nvGrpSpPr>
        <p:grpSpPr>
          <a:xfrm>
            <a:off x="330303" y="249239"/>
            <a:ext cx="11520000" cy="1260000"/>
            <a:chOff x="330303" y="249239"/>
            <a:chExt cx="11520000" cy="1260000"/>
          </a:xfrm>
        </p:grpSpPr>
        <p:sp>
          <p:nvSpPr>
            <p:cNvPr id="62" name="Titel 1">
              <a:extLst>
                <a:ext uri="{FF2B5EF4-FFF2-40B4-BE49-F238E27FC236}">
                  <a16:creationId xmlns:a16="http://schemas.microsoft.com/office/drawing/2014/main" id="{FF5591F4-629B-4E34-BA6D-51B04FE5D1CF}"/>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63" name="Gruppieren 62">
              <a:extLst>
                <a:ext uri="{FF2B5EF4-FFF2-40B4-BE49-F238E27FC236}">
                  <a16:creationId xmlns:a16="http://schemas.microsoft.com/office/drawing/2014/main" id="{85FF5779-C2C7-4843-865E-213C70C796E5}"/>
                </a:ext>
              </a:extLst>
            </p:cNvPr>
            <p:cNvGrpSpPr/>
            <p:nvPr/>
          </p:nvGrpSpPr>
          <p:grpSpPr>
            <a:xfrm>
              <a:off x="330303" y="249239"/>
              <a:ext cx="11520000" cy="1260000"/>
              <a:chOff x="330303" y="249239"/>
              <a:chExt cx="11520000" cy="1260000"/>
            </a:xfrm>
          </p:grpSpPr>
          <p:sp>
            <p:nvSpPr>
              <p:cNvPr id="64" name="Rechteck 63">
                <a:extLst>
                  <a:ext uri="{FF2B5EF4-FFF2-40B4-BE49-F238E27FC236}">
                    <a16:creationId xmlns:a16="http://schemas.microsoft.com/office/drawing/2014/main" id="{E068ED20-B0BF-4EF7-82D6-3DCC9FE82D83}"/>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299A9117-06A7-4D4C-BA0C-6B76766CF159}"/>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6" name="Titel 1">
            <a:extLst>
              <a:ext uri="{FF2B5EF4-FFF2-40B4-BE49-F238E27FC236}">
                <a16:creationId xmlns:a16="http://schemas.microsoft.com/office/drawing/2014/main" id="{15DDF905-EA26-4B08-89DB-5161319C04B2}"/>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30" name="Textfeld 29">
            <a:extLst>
              <a:ext uri="{FF2B5EF4-FFF2-40B4-BE49-F238E27FC236}">
                <a16:creationId xmlns:a16="http://schemas.microsoft.com/office/drawing/2014/main" id="{CECEC967-CE74-49E3-AB4D-FCF032A2CB65}"/>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Detection</a:t>
            </a:r>
            <a:r>
              <a:rPr lang="de-DE">
                <a:solidFill>
                  <a:schemeClr val="bg1"/>
                </a:solidFill>
              </a:rPr>
              <a:t> </a:t>
            </a:r>
            <a:r>
              <a:rPr lang="de-DE" err="1">
                <a:solidFill>
                  <a:schemeClr val="bg1"/>
                </a:solidFill>
              </a:rPr>
              <a:t>of</a:t>
            </a:r>
            <a:r>
              <a:rPr lang="de-DE">
                <a:solidFill>
                  <a:schemeClr val="bg1"/>
                </a:solidFill>
              </a:rPr>
              <a:t> </a:t>
            </a:r>
            <a:r>
              <a:rPr lang="de-DE" err="1">
                <a:solidFill>
                  <a:schemeClr val="bg1"/>
                </a:solidFill>
              </a:rPr>
              <a:t>the</a:t>
            </a:r>
            <a:r>
              <a:rPr lang="de-DE">
                <a:solidFill>
                  <a:schemeClr val="bg1"/>
                </a:solidFill>
              </a:rPr>
              <a:t> Horizon</a:t>
            </a:r>
          </a:p>
        </p:txBody>
      </p:sp>
      <p:sp>
        <p:nvSpPr>
          <p:cNvPr id="31" name="Ellipse 30">
            <a:extLst>
              <a:ext uri="{FF2B5EF4-FFF2-40B4-BE49-F238E27FC236}">
                <a16:creationId xmlns:a16="http://schemas.microsoft.com/office/drawing/2014/main" id="{6CA28464-33FE-4BE0-9665-AC1B10C72A07}"/>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42" name="Rechteck 41" descr="Webdesign">
            <a:extLst>
              <a:ext uri="{FF2B5EF4-FFF2-40B4-BE49-F238E27FC236}">
                <a16:creationId xmlns:a16="http://schemas.microsoft.com/office/drawing/2014/main" id="{1346D8AC-C6DF-43C7-B7F9-4841FE978AE6}"/>
              </a:ext>
            </a:extLst>
          </p:cNvPr>
          <p:cNvSpPr/>
          <p:nvPr/>
        </p:nvSpPr>
        <p:spPr>
          <a:xfrm>
            <a:off x="10908145" y="604537"/>
            <a:ext cx="549404" cy="549404"/>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57" name="Gruppieren 56">
            <a:extLst>
              <a:ext uri="{FF2B5EF4-FFF2-40B4-BE49-F238E27FC236}">
                <a16:creationId xmlns:a16="http://schemas.microsoft.com/office/drawing/2014/main" id="{FCC04DD2-24DA-4DC0-96E8-B8B6165AD43A}"/>
              </a:ext>
            </a:extLst>
          </p:cNvPr>
          <p:cNvGrpSpPr/>
          <p:nvPr/>
        </p:nvGrpSpPr>
        <p:grpSpPr>
          <a:xfrm>
            <a:off x="3058589" y="1943956"/>
            <a:ext cx="4229469" cy="1621186"/>
            <a:chOff x="3058589" y="1943956"/>
            <a:chExt cx="4229469" cy="1621186"/>
          </a:xfrm>
        </p:grpSpPr>
        <p:pic>
          <p:nvPicPr>
            <p:cNvPr id="22" name="Grafik 21">
              <a:extLst>
                <a:ext uri="{FF2B5EF4-FFF2-40B4-BE49-F238E27FC236}">
                  <a16:creationId xmlns:a16="http://schemas.microsoft.com/office/drawing/2014/main" id="{387759BD-459A-4F48-B0E3-F72BD108613B}"/>
                </a:ext>
              </a:extLst>
            </p:cNvPr>
            <p:cNvPicPr>
              <a:picLocks noChangeAspect="1"/>
            </p:cNvPicPr>
            <p:nvPr/>
          </p:nvPicPr>
          <p:blipFill>
            <a:blip r:embed="rId6"/>
            <a:stretch>
              <a:fillRect/>
            </a:stretch>
          </p:blipFill>
          <p:spPr>
            <a:xfrm>
              <a:off x="4895315" y="1943956"/>
              <a:ext cx="2392743" cy="1621186"/>
            </a:xfrm>
            <a:prstGeom prst="rect">
              <a:avLst/>
            </a:prstGeom>
          </p:spPr>
        </p:pic>
        <p:sp>
          <p:nvSpPr>
            <p:cNvPr id="17" name="Textfeld 16">
              <a:extLst>
                <a:ext uri="{FF2B5EF4-FFF2-40B4-BE49-F238E27FC236}">
                  <a16:creationId xmlns:a16="http://schemas.microsoft.com/office/drawing/2014/main" id="{B5D1FA71-5A57-43D4-824C-1D16567FA9F5}"/>
                </a:ext>
              </a:extLst>
            </p:cNvPr>
            <p:cNvSpPr txBox="1"/>
            <p:nvPr/>
          </p:nvSpPr>
          <p:spPr>
            <a:xfrm>
              <a:off x="3528950" y="2416893"/>
              <a:ext cx="761618" cy="369332"/>
            </a:xfrm>
            <a:prstGeom prst="rect">
              <a:avLst/>
            </a:prstGeom>
            <a:noFill/>
          </p:spPr>
          <p:txBody>
            <a:bodyPr wrap="square" rtlCol="0">
              <a:spAutoFit/>
            </a:bodyPr>
            <a:lstStyle/>
            <a:p>
              <a:r>
                <a:rPr lang="de-DE" err="1"/>
                <a:t>Canny</a:t>
              </a:r>
              <a:endParaRPr lang="de-DE"/>
            </a:p>
          </p:txBody>
        </p:sp>
        <p:cxnSp>
          <p:nvCxnSpPr>
            <p:cNvPr id="21" name="Gerade Verbindung mit Pfeil 20">
              <a:extLst>
                <a:ext uri="{FF2B5EF4-FFF2-40B4-BE49-F238E27FC236}">
                  <a16:creationId xmlns:a16="http://schemas.microsoft.com/office/drawing/2014/main" id="{4B28DDCA-845D-4164-8D9C-CD8D6B0692F3}"/>
                </a:ext>
              </a:extLst>
            </p:cNvPr>
            <p:cNvCxnSpPr>
              <a:cxnSpLocks/>
            </p:cNvCxnSpPr>
            <p:nvPr/>
          </p:nvCxnSpPr>
          <p:spPr>
            <a:xfrm>
              <a:off x="3058589" y="2754549"/>
              <a:ext cx="1800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uppieren 59">
            <a:extLst>
              <a:ext uri="{FF2B5EF4-FFF2-40B4-BE49-F238E27FC236}">
                <a16:creationId xmlns:a16="http://schemas.microsoft.com/office/drawing/2014/main" id="{D9834534-586F-4F80-952A-7D47822098E9}"/>
              </a:ext>
            </a:extLst>
          </p:cNvPr>
          <p:cNvGrpSpPr/>
          <p:nvPr/>
        </p:nvGrpSpPr>
        <p:grpSpPr>
          <a:xfrm>
            <a:off x="604886" y="4485075"/>
            <a:ext cx="4243543" cy="1635448"/>
            <a:chOff x="604886" y="4485075"/>
            <a:chExt cx="4243543" cy="1635448"/>
          </a:xfrm>
        </p:grpSpPr>
        <p:sp>
          <p:nvSpPr>
            <p:cNvPr id="41" name="Textfeld 40">
              <a:extLst>
                <a:ext uri="{FF2B5EF4-FFF2-40B4-BE49-F238E27FC236}">
                  <a16:creationId xmlns:a16="http://schemas.microsoft.com/office/drawing/2014/main" id="{273159A1-E38F-4AE8-BF7F-E14B06FA0143}"/>
                </a:ext>
              </a:extLst>
            </p:cNvPr>
            <p:cNvSpPr txBox="1"/>
            <p:nvPr/>
          </p:nvSpPr>
          <p:spPr>
            <a:xfrm>
              <a:off x="3480446" y="5005096"/>
              <a:ext cx="858625" cy="369332"/>
            </a:xfrm>
            <a:prstGeom prst="rect">
              <a:avLst/>
            </a:prstGeom>
            <a:noFill/>
          </p:spPr>
          <p:txBody>
            <a:bodyPr wrap="square" rtlCol="0">
              <a:spAutoFit/>
            </a:bodyPr>
            <a:lstStyle/>
            <a:p>
              <a:r>
                <a:rPr lang="de-DE" err="1"/>
                <a:t>result</a:t>
              </a:r>
              <a:endParaRPr lang="de-DE"/>
            </a:p>
          </p:txBody>
        </p:sp>
        <p:grpSp>
          <p:nvGrpSpPr>
            <p:cNvPr id="18" name="Gruppieren 17">
              <a:extLst>
                <a:ext uri="{FF2B5EF4-FFF2-40B4-BE49-F238E27FC236}">
                  <a16:creationId xmlns:a16="http://schemas.microsoft.com/office/drawing/2014/main" id="{E03A412F-E17B-444A-8484-9A5C45E7B420}"/>
                </a:ext>
              </a:extLst>
            </p:cNvPr>
            <p:cNvGrpSpPr/>
            <p:nvPr/>
          </p:nvGrpSpPr>
          <p:grpSpPr>
            <a:xfrm>
              <a:off x="604886" y="4485075"/>
              <a:ext cx="2443543" cy="1635448"/>
              <a:chOff x="5966519" y="3879730"/>
              <a:chExt cx="3283023" cy="2224384"/>
            </a:xfrm>
          </p:grpSpPr>
          <p:pic>
            <p:nvPicPr>
              <p:cNvPr id="39" name="Grafik 38">
                <a:extLst>
                  <a:ext uri="{FF2B5EF4-FFF2-40B4-BE49-F238E27FC236}">
                    <a16:creationId xmlns:a16="http://schemas.microsoft.com/office/drawing/2014/main" id="{A053EF08-273C-49BC-944A-353E4B416F8A}"/>
                  </a:ext>
                </a:extLst>
              </p:cNvPr>
              <p:cNvPicPr>
                <a:picLocks noChangeAspect="1"/>
              </p:cNvPicPr>
              <p:nvPr/>
            </p:nvPicPr>
            <p:blipFill>
              <a:blip r:embed="rId7"/>
              <a:stretch>
                <a:fillRect/>
              </a:stretch>
            </p:blipFill>
            <p:spPr>
              <a:xfrm>
                <a:off x="5966519" y="3879730"/>
                <a:ext cx="3283023" cy="2224384"/>
              </a:xfrm>
              <a:prstGeom prst="rect">
                <a:avLst/>
              </a:prstGeom>
            </p:spPr>
          </p:pic>
          <p:cxnSp>
            <p:nvCxnSpPr>
              <p:cNvPr id="3" name="Gerader Verbinder 2">
                <a:extLst>
                  <a:ext uri="{FF2B5EF4-FFF2-40B4-BE49-F238E27FC236}">
                    <a16:creationId xmlns:a16="http://schemas.microsoft.com/office/drawing/2014/main" id="{E9945DDC-EBE3-4F01-BAA3-658526AD8E9E}"/>
                  </a:ext>
                </a:extLst>
              </p:cNvPr>
              <p:cNvCxnSpPr/>
              <p:nvPr/>
            </p:nvCxnSpPr>
            <p:spPr>
              <a:xfrm>
                <a:off x="7440000" y="5076000"/>
                <a:ext cx="2664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C8D55EF7-B429-4FB5-8C8C-B151E70B7D61}"/>
                  </a:ext>
                </a:extLst>
              </p:cNvPr>
              <p:cNvCxnSpPr/>
              <p:nvPr/>
            </p:nvCxnSpPr>
            <p:spPr>
              <a:xfrm>
                <a:off x="7440000" y="5084400"/>
                <a:ext cx="2664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E9E90A5F-6695-461F-A3C9-951BD9A5694F}"/>
                  </a:ext>
                </a:extLst>
              </p:cNvPr>
              <p:cNvCxnSpPr/>
              <p:nvPr/>
            </p:nvCxnSpPr>
            <p:spPr>
              <a:xfrm>
                <a:off x="7477200" y="5097600"/>
                <a:ext cx="2664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8C09176B-64CA-4B93-9AD9-F745CA3B870D}"/>
                  </a:ext>
                </a:extLst>
              </p:cNvPr>
              <p:cNvCxnSpPr>
                <a:cxnSpLocks/>
              </p:cNvCxnSpPr>
              <p:nvPr/>
            </p:nvCxnSpPr>
            <p:spPr>
              <a:xfrm>
                <a:off x="7500000" y="5103600"/>
                <a:ext cx="2064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3C35F279-AB14-4944-8581-1AABCD05C449}"/>
                  </a:ext>
                </a:extLst>
              </p:cNvPr>
              <p:cNvCxnSpPr>
                <a:cxnSpLocks/>
              </p:cNvCxnSpPr>
              <p:nvPr/>
            </p:nvCxnSpPr>
            <p:spPr>
              <a:xfrm>
                <a:off x="7285200" y="5119200"/>
                <a:ext cx="648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9B56656F-4371-4882-87CA-815BDB042019}"/>
                  </a:ext>
                </a:extLst>
              </p:cNvPr>
              <p:cNvCxnSpPr>
                <a:cxnSpLocks/>
              </p:cNvCxnSpPr>
              <p:nvPr/>
            </p:nvCxnSpPr>
            <p:spPr>
              <a:xfrm>
                <a:off x="7332000" y="5278800"/>
                <a:ext cx="411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644970DD-A211-48CE-ACA5-7872F0032F6C}"/>
                  </a:ext>
                </a:extLst>
              </p:cNvPr>
              <p:cNvCxnSpPr>
                <a:cxnSpLocks/>
              </p:cNvCxnSpPr>
              <p:nvPr/>
            </p:nvCxnSpPr>
            <p:spPr>
              <a:xfrm>
                <a:off x="7610452" y="5308800"/>
                <a:ext cx="411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7FDE4764-0A91-42E3-996D-C632AF1D90DA}"/>
                  </a:ext>
                </a:extLst>
              </p:cNvPr>
              <p:cNvCxnSpPr>
                <a:cxnSpLocks/>
              </p:cNvCxnSpPr>
              <p:nvPr/>
            </p:nvCxnSpPr>
            <p:spPr>
              <a:xfrm>
                <a:off x="7251652" y="5336400"/>
                <a:ext cx="648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21146EBC-76D2-4093-9F9A-5F8248C5D237}"/>
                  </a:ext>
                </a:extLst>
              </p:cNvPr>
              <p:cNvCxnSpPr>
                <a:cxnSpLocks/>
              </p:cNvCxnSpPr>
              <p:nvPr/>
            </p:nvCxnSpPr>
            <p:spPr>
              <a:xfrm>
                <a:off x="7285200" y="5128800"/>
                <a:ext cx="4584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A82399A0-DBF0-4736-B0AF-657258012275}"/>
                  </a:ext>
                </a:extLst>
              </p:cNvPr>
              <p:cNvCxnSpPr>
                <a:cxnSpLocks/>
              </p:cNvCxnSpPr>
              <p:nvPr/>
            </p:nvCxnSpPr>
            <p:spPr>
              <a:xfrm>
                <a:off x="7176000" y="5122800"/>
                <a:ext cx="4584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758E7542-34C4-4A75-ACDC-B296DE500BB1}"/>
                  </a:ext>
                </a:extLst>
              </p:cNvPr>
              <p:cNvCxnSpPr>
                <a:cxnSpLocks/>
              </p:cNvCxnSpPr>
              <p:nvPr/>
            </p:nvCxnSpPr>
            <p:spPr>
              <a:xfrm>
                <a:off x="7405200" y="5143200"/>
                <a:ext cx="375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B7336831-6E05-455C-AD68-C7D542960531}"/>
                  </a:ext>
                </a:extLst>
              </p:cNvPr>
              <p:cNvCxnSpPr>
                <a:cxnSpLocks/>
              </p:cNvCxnSpPr>
              <p:nvPr/>
            </p:nvCxnSpPr>
            <p:spPr>
              <a:xfrm>
                <a:off x="7440000" y="5156400"/>
                <a:ext cx="2664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E1AD7C9A-B7B0-4C9E-A203-A406283992FC}"/>
                  </a:ext>
                </a:extLst>
              </p:cNvPr>
              <p:cNvCxnSpPr>
                <a:cxnSpLocks/>
              </p:cNvCxnSpPr>
              <p:nvPr/>
            </p:nvCxnSpPr>
            <p:spPr>
              <a:xfrm>
                <a:off x="7443652" y="5181600"/>
                <a:ext cx="324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5" name="Gerade Verbindung mit Pfeil 54">
              <a:extLst>
                <a:ext uri="{FF2B5EF4-FFF2-40B4-BE49-F238E27FC236}">
                  <a16:creationId xmlns:a16="http://schemas.microsoft.com/office/drawing/2014/main" id="{DA359B60-366E-4D93-BF86-4BF12FE9BB2A}"/>
                </a:ext>
              </a:extLst>
            </p:cNvPr>
            <p:cNvCxnSpPr>
              <a:cxnSpLocks/>
            </p:cNvCxnSpPr>
            <p:nvPr/>
          </p:nvCxnSpPr>
          <p:spPr>
            <a:xfrm flipH="1">
              <a:off x="3048429" y="5364616"/>
              <a:ext cx="1800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uppieren 57">
            <a:extLst>
              <a:ext uri="{FF2B5EF4-FFF2-40B4-BE49-F238E27FC236}">
                <a16:creationId xmlns:a16="http://schemas.microsoft.com/office/drawing/2014/main" id="{7B381C9D-BE18-414B-8AF8-36F6D0959547}"/>
              </a:ext>
            </a:extLst>
          </p:cNvPr>
          <p:cNvGrpSpPr/>
          <p:nvPr/>
        </p:nvGrpSpPr>
        <p:grpSpPr>
          <a:xfrm>
            <a:off x="7328698" y="2463059"/>
            <a:ext cx="4249789" cy="2403338"/>
            <a:chOff x="7328698" y="2463059"/>
            <a:chExt cx="4249789" cy="2403338"/>
          </a:xfrm>
        </p:grpSpPr>
        <p:pic>
          <p:nvPicPr>
            <p:cNvPr id="27" name="Grafik 26">
              <a:extLst>
                <a:ext uri="{FF2B5EF4-FFF2-40B4-BE49-F238E27FC236}">
                  <a16:creationId xmlns:a16="http://schemas.microsoft.com/office/drawing/2014/main" id="{5B44A276-E852-4CE2-B6C8-4750479A9DDA}"/>
                </a:ext>
              </a:extLst>
            </p:cNvPr>
            <p:cNvPicPr>
              <a:picLocks noChangeAspect="1"/>
            </p:cNvPicPr>
            <p:nvPr/>
          </p:nvPicPr>
          <p:blipFill>
            <a:blip r:embed="rId8"/>
            <a:stretch>
              <a:fillRect/>
            </a:stretch>
          </p:blipFill>
          <p:spPr>
            <a:xfrm>
              <a:off x="9185744" y="3245213"/>
              <a:ext cx="2392743" cy="1621184"/>
            </a:xfrm>
            <a:prstGeom prst="rect">
              <a:avLst/>
            </a:prstGeom>
          </p:spPr>
        </p:pic>
        <p:sp>
          <p:nvSpPr>
            <p:cNvPr id="33" name="Textfeld 32">
              <a:extLst>
                <a:ext uri="{FF2B5EF4-FFF2-40B4-BE49-F238E27FC236}">
                  <a16:creationId xmlns:a16="http://schemas.microsoft.com/office/drawing/2014/main" id="{61D5F559-1F0A-4664-91FD-046C183138B4}"/>
                </a:ext>
              </a:extLst>
            </p:cNvPr>
            <p:cNvSpPr txBox="1"/>
            <p:nvPr/>
          </p:nvSpPr>
          <p:spPr>
            <a:xfrm>
              <a:off x="8875726" y="2463059"/>
              <a:ext cx="1202993" cy="369332"/>
            </a:xfrm>
            <a:prstGeom prst="rect">
              <a:avLst/>
            </a:prstGeom>
            <a:noFill/>
          </p:spPr>
          <p:txBody>
            <a:bodyPr wrap="square" rtlCol="0">
              <a:spAutoFit/>
            </a:bodyPr>
            <a:lstStyle/>
            <a:p>
              <a:r>
                <a:rPr lang="de-DE" err="1"/>
                <a:t>dilation</a:t>
              </a:r>
              <a:endParaRPr lang="de-DE"/>
            </a:p>
          </p:txBody>
        </p:sp>
        <p:cxnSp>
          <p:nvCxnSpPr>
            <p:cNvPr id="24" name="Verbinder: gekrümmt 23">
              <a:extLst>
                <a:ext uri="{FF2B5EF4-FFF2-40B4-BE49-F238E27FC236}">
                  <a16:creationId xmlns:a16="http://schemas.microsoft.com/office/drawing/2014/main" id="{D595D73F-1A2F-49C3-BA5F-760F48450B49}"/>
                </a:ext>
              </a:extLst>
            </p:cNvPr>
            <p:cNvCxnSpPr>
              <a:cxnSpLocks/>
            </p:cNvCxnSpPr>
            <p:nvPr/>
          </p:nvCxnSpPr>
          <p:spPr>
            <a:xfrm>
              <a:off x="7328698" y="2703749"/>
              <a:ext cx="3094058" cy="490664"/>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uppieren 58">
            <a:extLst>
              <a:ext uri="{FF2B5EF4-FFF2-40B4-BE49-F238E27FC236}">
                <a16:creationId xmlns:a16="http://schemas.microsoft.com/office/drawing/2014/main" id="{D49543D7-5FC0-4484-8A78-E901CA11F84C}"/>
              </a:ext>
            </a:extLst>
          </p:cNvPr>
          <p:cNvGrpSpPr/>
          <p:nvPr/>
        </p:nvGrpSpPr>
        <p:grpSpPr>
          <a:xfrm>
            <a:off x="4870369" y="4499341"/>
            <a:ext cx="5572708" cy="1621182"/>
            <a:chOff x="4870369" y="4499341"/>
            <a:chExt cx="5572708" cy="1621182"/>
          </a:xfrm>
        </p:grpSpPr>
        <p:sp>
          <p:nvSpPr>
            <p:cNvPr id="36" name="Textfeld 35">
              <a:extLst>
                <a:ext uri="{FF2B5EF4-FFF2-40B4-BE49-F238E27FC236}">
                  <a16:creationId xmlns:a16="http://schemas.microsoft.com/office/drawing/2014/main" id="{7E20A722-AB48-4915-B27F-039953B3623B}"/>
                </a:ext>
              </a:extLst>
            </p:cNvPr>
            <p:cNvSpPr txBox="1"/>
            <p:nvPr/>
          </p:nvSpPr>
          <p:spPr>
            <a:xfrm>
              <a:off x="8396833" y="5302799"/>
              <a:ext cx="1577822" cy="369332"/>
            </a:xfrm>
            <a:prstGeom prst="rect">
              <a:avLst/>
            </a:prstGeom>
            <a:noFill/>
          </p:spPr>
          <p:txBody>
            <a:bodyPr wrap="square" rtlCol="0">
              <a:spAutoFit/>
            </a:bodyPr>
            <a:lstStyle/>
            <a:p>
              <a:r>
                <a:rPr lang="de-DE" err="1"/>
                <a:t>hough</a:t>
              </a:r>
              <a:r>
                <a:rPr lang="de-DE"/>
                <a:t> </a:t>
              </a:r>
              <a:r>
                <a:rPr lang="de-DE" err="1"/>
                <a:t>lines</a:t>
              </a:r>
              <a:endParaRPr lang="de-DE"/>
            </a:p>
          </p:txBody>
        </p:sp>
        <p:pic>
          <p:nvPicPr>
            <p:cNvPr id="38" name="Grafik 37">
              <a:extLst>
                <a:ext uri="{FF2B5EF4-FFF2-40B4-BE49-F238E27FC236}">
                  <a16:creationId xmlns:a16="http://schemas.microsoft.com/office/drawing/2014/main" id="{3990ED74-AC55-4199-B8EC-E6D401CDCCA7}"/>
                </a:ext>
              </a:extLst>
            </p:cNvPr>
            <p:cNvPicPr>
              <a:picLocks noChangeAspect="1"/>
            </p:cNvPicPr>
            <p:nvPr/>
          </p:nvPicPr>
          <p:blipFill>
            <a:blip r:embed="rId9"/>
            <a:stretch>
              <a:fillRect/>
            </a:stretch>
          </p:blipFill>
          <p:spPr>
            <a:xfrm>
              <a:off x="4870369" y="4499341"/>
              <a:ext cx="2392743" cy="1621182"/>
            </a:xfrm>
            <a:prstGeom prst="rect">
              <a:avLst/>
            </a:prstGeom>
          </p:spPr>
        </p:pic>
        <p:cxnSp>
          <p:nvCxnSpPr>
            <p:cNvPr id="56" name="Verbinder: gekrümmt 55">
              <a:extLst>
                <a:ext uri="{FF2B5EF4-FFF2-40B4-BE49-F238E27FC236}">
                  <a16:creationId xmlns:a16="http://schemas.microsoft.com/office/drawing/2014/main" id="{2C23B0B7-DF64-422C-AB72-DF61CD60DBB6}"/>
                </a:ext>
              </a:extLst>
            </p:cNvPr>
            <p:cNvCxnSpPr>
              <a:cxnSpLocks/>
            </p:cNvCxnSpPr>
            <p:nvPr/>
          </p:nvCxnSpPr>
          <p:spPr>
            <a:xfrm rot="5400000">
              <a:off x="8661807" y="3599786"/>
              <a:ext cx="443535" cy="3119004"/>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Fußzeilenplatzhalter 3">
            <a:extLst>
              <a:ext uri="{FF2B5EF4-FFF2-40B4-BE49-F238E27FC236}">
                <a16:creationId xmlns:a16="http://schemas.microsoft.com/office/drawing/2014/main" id="{EC05ED49-6876-4616-9321-9E78F54ECA16}"/>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322646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right)">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13</a:t>
            </a:fld>
            <a:endParaRPr lang="en-US"/>
          </a:p>
        </p:txBody>
      </p:sp>
      <p:grpSp>
        <p:nvGrpSpPr>
          <p:cNvPr id="17" name="Gruppieren 16">
            <a:extLst>
              <a:ext uri="{FF2B5EF4-FFF2-40B4-BE49-F238E27FC236}">
                <a16:creationId xmlns:a16="http://schemas.microsoft.com/office/drawing/2014/main" id="{60102708-D906-4F9B-82D7-2584D382822E}"/>
              </a:ext>
            </a:extLst>
          </p:cNvPr>
          <p:cNvGrpSpPr/>
          <p:nvPr/>
        </p:nvGrpSpPr>
        <p:grpSpPr>
          <a:xfrm>
            <a:off x="330303" y="249239"/>
            <a:ext cx="11520000" cy="1260000"/>
            <a:chOff x="330303" y="249239"/>
            <a:chExt cx="11520000" cy="1260000"/>
          </a:xfrm>
        </p:grpSpPr>
        <p:sp>
          <p:nvSpPr>
            <p:cNvPr id="18" name="Titel 1">
              <a:extLst>
                <a:ext uri="{FF2B5EF4-FFF2-40B4-BE49-F238E27FC236}">
                  <a16:creationId xmlns:a16="http://schemas.microsoft.com/office/drawing/2014/main" id="{9D247A02-C295-4F1F-94BA-A526C9B9B165}"/>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0" name="Gruppieren 19">
              <a:extLst>
                <a:ext uri="{FF2B5EF4-FFF2-40B4-BE49-F238E27FC236}">
                  <a16:creationId xmlns:a16="http://schemas.microsoft.com/office/drawing/2014/main" id="{109BC3FB-F07D-418C-BE13-21A787D921F4}"/>
                </a:ext>
              </a:extLst>
            </p:cNvPr>
            <p:cNvGrpSpPr/>
            <p:nvPr/>
          </p:nvGrpSpPr>
          <p:grpSpPr>
            <a:xfrm>
              <a:off x="330303" y="249239"/>
              <a:ext cx="11520000" cy="1260000"/>
              <a:chOff x="330303" y="249239"/>
              <a:chExt cx="11520000" cy="1260000"/>
            </a:xfrm>
          </p:grpSpPr>
          <p:sp>
            <p:nvSpPr>
              <p:cNvPr id="21" name="Rechteck 20">
                <a:extLst>
                  <a:ext uri="{FF2B5EF4-FFF2-40B4-BE49-F238E27FC236}">
                    <a16:creationId xmlns:a16="http://schemas.microsoft.com/office/drawing/2014/main" id="{CD654D24-6889-4594-8E60-F1A6BD59B94A}"/>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F9C3B448-72EB-456E-95B2-2E4C957CDCFF}"/>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dirty="0" err="1">
                <a:solidFill>
                  <a:schemeClr val="bg1"/>
                </a:solidFill>
              </a:rPr>
              <a:t>Some</a:t>
            </a:r>
            <a:r>
              <a:rPr lang="de-DE" dirty="0">
                <a:solidFill>
                  <a:schemeClr val="bg1"/>
                </a:solidFill>
              </a:rPr>
              <a:t> </a:t>
            </a:r>
            <a:r>
              <a:rPr lang="de-DE">
                <a:solidFill>
                  <a:schemeClr val="bg1"/>
                </a:solidFill>
              </a:rPr>
              <a:t>Samples</a:t>
            </a:r>
          </a:p>
        </p:txBody>
      </p:sp>
      <p:sp>
        <p:nvSpPr>
          <p:cNvPr id="27" name="Fußzeilenplatzhalter 3">
            <a:extLst>
              <a:ext uri="{FF2B5EF4-FFF2-40B4-BE49-F238E27FC236}">
                <a16:creationId xmlns:a16="http://schemas.microsoft.com/office/drawing/2014/main" id="{D2D1331B-EA9A-4C49-9A79-1249B758EBE1}"/>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1" name="Ellipse 10">
            <a:extLst>
              <a:ext uri="{FF2B5EF4-FFF2-40B4-BE49-F238E27FC236}">
                <a16:creationId xmlns:a16="http://schemas.microsoft.com/office/drawing/2014/main" id="{766F43D7-4E8F-43D6-AD7D-C99B9C5B7E99}"/>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6" name="Rechteck 15" descr="Webdesign">
            <a:extLst>
              <a:ext uri="{FF2B5EF4-FFF2-40B4-BE49-F238E27FC236}">
                <a16:creationId xmlns:a16="http://schemas.microsoft.com/office/drawing/2014/main" id="{67634D7D-F879-4DD7-8B96-B8C40DA0317A}"/>
              </a:ext>
            </a:extLst>
          </p:cNvPr>
          <p:cNvSpPr/>
          <p:nvPr/>
        </p:nvSpPr>
        <p:spPr>
          <a:xfrm>
            <a:off x="10908145" y="604537"/>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2" name="Grafik 1">
            <a:extLst>
              <a:ext uri="{FF2B5EF4-FFF2-40B4-BE49-F238E27FC236}">
                <a16:creationId xmlns:a16="http://schemas.microsoft.com/office/drawing/2014/main" id="{AC8E87BF-1B7F-4416-A0EB-4CDC0CAAF286}"/>
              </a:ext>
            </a:extLst>
          </p:cNvPr>
          <p:cNvPicPr>
            <a:picLocks noChangeAspect="1"/>
          </p:cNvPicPr>
          <p:nvPr/>
        </p:nvPicPr>
        <p:blipFill>
          <a:blip r:embed="rId5"/>
          <a:stretch>
            <a:fillRect/>
          </a:stretch>
        </p:blipFill>
        <p:spPr>
          <a:xfrm>
            <a:off x="4772813" y="2073080"/>
            <a:ext cx="2652395" cy="3536527"/>
          </a:xfrm>
          <a:prstGeom prst="rect">
            <a:avLst/>
          </a:prstGeom>
        </p:spPr>
      </p:pic>
      <p:pic>
        <p:nvPicPr>
          <p:cNvPr id="3" name="Grafik 2">
            <a:extLst>
              <a:ext uri="{FF2B5EF4-FFF2-40B4-BE49-F238E27FC236}">
                <a16:creationId xmlns:a16="http://schemas.microsoft.com/office/drawing/2014/main" id="{211C80B0-84EF-4908-82BB-E548E7E3B70A}"/>
              </a:ext>
            </a:extLst>
          </p:cNvPr>
          <p:cNvPicPr>
            <a:picLocks noChangeAspect="1"/>
          </p:cNvPicPr>
          <p:nvPr/>
        </p:nvPicPr>
        <p:blipFill>
          <a:blip r:embed="rId6"/>
          <a:stretch>
            <a:fillRect/>
          </a:stretch>
        </p:blipFill>
        <p:spPr>
          <a:xfrm>
            <a:off x="375139" y="2756536"/>
            <a:ext cx="3619564" cy="2433320"/>
          </a:xfrm>
          <a:prstGeom prst="rect">
            <a:avLst/>
          </a:prstGeom>
        </p:spPr>
      </p:pic>
      <p:pic>
        <p:nvPicPr>
          <p:cNvPr id="4" name="Grafik 3">
            <a:extLst>
              <a:ext uri="{FF2B5EF4-FFF2-40B4-BE49-F238E27FC236}">
                <a16:creationId xmlns:a16="http://schemas.microsoft.com/office/drawing/2014/main" id="{A559E6F8-7589-4C9B-83FB-AA5899930E03}"/>
              </a:ext>
            </a:extLst>
          </p:cNvPr>
          <p:cNvPicPr>
            <a:picLocks noChangeAspect="1"/>
          </p:cNvPicPr>
          <p:nvPr/>
        </p:nvPicPr>
        <p:blipFill>
          <a:blip r:embed="rId7"/>
          <a:stretch>
            <a:fillRect/>
          </a:stretch>
        </p:blipFill>
        <p:spPr>
          <a:xfrm>
            <a:off x="8180091" y="2756535"/>
            <a:ext cx="3630912" cy="2433321"/>
          </a:xfrm>
          <a:prstGeom prst="rect">
            <a:avLst/>
          </a:prstGeom>
        </p:spPr>
      </p:pic>
      <p:cxnSp>
        <p:nvCxnSpPr>
          <p:cNvPr id="7" name="Gerader Verbinder 6">
            <a:extLst>
              <a:ext uri="{FF2B5EF4-FFF2-40B4-BE49-F238E27FC236}">
                <a16:creationId xmlns:a16="http://schemas.microsoft.com/office/drawing/2014/main" id="{6FBE7F15-8FF2-477E-8C7E-A6C7A1F1DBC1}"/>
              </a:ext>
            </a:extLst>
          </p:cNvPr>
          <p:cNvCxnSpPr/>
          <p:nvPr/>
        </p:nvCxnSpPr>
        <p:spPr>
          <a:xfrm>
            <a:off x="10300081" y="4056249"/>
            <a:ext cx="33137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Fußzeilenplatzhalter 3">
            <a:extLst>
              <a:ext uri="{FF2B5EF4-FFF2-40B4-BE49-F238E27FC236}">
                <a16:creationId xmlns:a16="http://schemas.microsoft.com/office/drawing/2014/main" id="{BC0D70F6-6768-4A20-9EC5-E26AD312D8B7}"/>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4185034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14</a:t>
            </a:fld>
            <a:endParaRPr lang="en-US"/>
          </a:p>
        </p:txBody>
      </p:sp>
      <p:grpSp>
        <p:nvGrpSpPr>
          <p:cNvPr id="33" name="Gruppieren 32">
            <a:extLst>
              <a:ext uri="{FF2B5EF4-FFF2-40B4-BE49-F238E27FC236}">
                <a16:creationId xmlns:a16="http://schemas.microsoft.com/office/drawing/2014/main" id="{FA78ACC6-2164-4E57-9890-56A1747AFBF0}"/>
              </a:ext>
            </a:extLst>
          </p:cNvPr>
          <p:cNvGrpSpPr/>
          <p:nvPr/>
        </p:nvGrpSpPr>
        <p:grpSpPr>
          <a:xfrm>
            <a:off x="330303" y="249239"/>
            <a:ext cx="11520000" cy="1260000"/>
            <a:chOff x="330303" y="249239"/>
            <a:chExt cx="11520000" cy="1260000"/>
          </a:xfrm>
        </p:grpSpPr>
        <p:sp>
          <p:nvSpPr>
            <p:cNvPr id="34" name="Titel 1">
              <a:extLst>
                <a:ext uri="{FF2B5EF4-FFF2-40B4-BE49-F238E27FC236}">
                  <a16:creationId xmlns:a16="http://schemas.microsoft.com/office/drawing/2014/main" id="{7C946204-1102-4EEA-8796-40784FF86F80}"/>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35" name="Gruppieren 34">
              <a:extLst>
                <a:ext uri="{FF2B5EF4-FFF2-40B4-BE49-F238E27FC236}">
                  <a16:creationId xmlns:a16="http://schemas.microsoft.com/office/drawing/2014/main" id="{116481D4-35F6-49E8-91E1-C0E2C2B5C754}"/>
                </a:ext>
              </a:extLst>
            </p:cNvPr>
            <p:cNvGrpSpPr/>
            <p:nvPr/>
          </p:nvGrpSpPr>
          <p:grpSpPr>
            <a:xfrm>
              <a:off x="330303" y="249239"/>
              <a:ext cx="11520000" cy="1260000"/>
              <a:chOff x="330303" y="249239"/>
              <a:chExt cx="11520000" cy="1260000"/>
            </a:xfrm>
          </p:grpSpPr>
          <p:sp>
            <p:nvSpPr>
              <p:cNvPr id="36" name="Rechteck 35">
                <a:extLst>
                  <a:ext uri="{FF2B5EF4-FFF2-40B4-BE49-F238E27FC236}">
                    <a16:creationId xmlns:a16="http://schemas.microsoft.com/office/drawing/2014/main" id="{34A4AEDB-96A6-4346-9423-2279812178C4}"/>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F3F0AF9B-D5B2-439A-B31D-A30A756AC243}"/>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8" name="Fußzeilenplatzhalter 3">
            <a:extLst>
              <a:ext uri="{FF2B5EF4-FFF2-40B4-BE49-F238E27FC236}">
                <a16:creationId xmlns:a16="http://schemas.microsoft.com/office/drawing/2014/main" id="{EDBEAFDD-2CD6-4437-9A45-E45AC9709CE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43" name="Textfeld 42">
            <a:extLst>
              <a:ext uri="{FF2B5EF4-FFF2-40B4-BE49-F238E27FC236}">
                <a16:creationId xmlns:a16="http://schemas.microsoft.com/office/drawing/2014/main" id="{56AABBD4-7CC2-40E0-A0F0-AF7DA011F791}"/>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Cropping</a:t>
            </a:r>
            <a:endParaRPr lang="de-DE">
              <a:solidFill>
                <a:schemeClr val="bg1"/>
              </a:solidFill>
            </a:endParaRPr>
          </a:p>
        </p:txBody>
      </p:sp>
      <p:grpSp>
        <p:nvGrpSpPr>
          <p:cNvPr id="113" name="Gruppieren 112">
            <a:extLst>
              <a:ext uri="{FF2B5EF4-FFF2-40B4-BE49-F238E27FC236}">
                <a16:creationId xmlns:a16="http://schemas.microsoft.com/office/drawing/2014/main" id="{41A24867-D3F5-44C7-9BD0-971F56330B70}"/>
              </a:ext>
            </a:extLst>
          </p:cNvPr>
          <p:cNvGrpSpPr/>
          <p:nvPr/>
        </p:nvGrpSpPr>
        <p:grpSpPr>
          <a:xfrm>
            <a:off x="3823760" y="1820577"/>
            <a:ext cx="3684981" cy="4299615"/>
            <a:chOff x="521760" y="2056735"/>
            <a:chExt cx="3684981" cy="4299615"/>
          </a:xfrm>
        </p:grpSpPr>
        <p:pic>
          <p:nvPicPr>
            <p:cNvPr id="57" name="Grafik 56" descr="Kamera">
              <a:extLst>
                <a:ext uri="{FF2B5EF4-FFF2-40B4-BE49-F238E27FC236}">
                  <a16:creationId xmlns:a16="http://schemas.microsoft.com/office/drawing/2014/main" id="{465F0077-6722-4682-A2EE-F64BB33B80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760" y="2056735"/>
              <a:ext cx="557710" cy="538245"/>
            </a:xfrm>
            <a:prstGeom prst="rect">
              <a:avLst/>
            </a:prstGeom>
          </p:spPr>
        </p:pic>
        <p:cxnSp>
          <p:nvCxnSpPr>
            <p:cNvPr id="6" name="Gerade Verbindung mit Pfeil 5">
              <a:extLst>
                <a:ext uri="{FF2B5EF4-FFF2-40B4-BE49-F238E27FC236}">
                  <a16:creationId xmlns:a16="http://schemas.microsoft.com/office/drawing/2014/main" id="{4806EBD7-199E-41F6-82B8-3D64C5393DE1}"/>
                </a:ext>
              </a:extLst>
            </p:cNvPr>
            <p:cNvCxnSpPr/>
            <p:nvPr/>
          </p:nvCxnSpPr>
          <p:spPr>
            <a:xfrm>
              <a:off x="1185766" y="2333370"/>
              <a:ext cx="1008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F18CD897-A29D-4A1A-83F9-D46794EB1D41}"/>
                </a:ext>
              </a:extLst>
            </p:cNvPr>
            <p:cNvSpPr txBox="1"/>
            <p:nvPr/>
          </p:nvSpPr>
          <p:spPr>
            <a:xfrm>
              <a:off x="2282420" y="2071760"/>
              <a:ext cx="975994" cy="523220"/>
            </a:xfrm>
            <a:prstGeom prst="rect">
              <a:avLst/>
            </a:prstGeom>
            <a:solidFill>
              <a:srgbClr val="FF85C2"/>
            </a:solidFill>
            <a:ln>
              <a:solidFill>
                <a:srgbClr val="FFABD5"/>
              </a:solidFill>
            </a:ln>
          </p:spPr>
          <p:txBody>
            <a:bodyPr wrap="square" rtlCol="0">
              <a:spAutoFit/>
            </a:bodyPr>
            <a:lstStyle/>
            <a:p>
              <a:pPr algn="ctr"/>
              <a:r>
                <a:rPr lang="de-DE" sz="1400" err="1"/>
                <a:t>read</a:t>
              </a:r>
              <a:r>
                <a:rPr lang="de-DE" sz="1400"/>
                <a:t> in </a:t>
              </a:r>
              <a:r>
                <a:rPr lang="de-DE" sz="1400" err="1"/>
                <a:t>image</a:t>
              </a:r>
              <a:endParaRPr lang="de-DE" sz="1400"/>
            </a:p>
          </p:txBody>
        </p:sp>
        <p:sp>
          <p:nvSpPr>
            <p:cNvPr id="52" name="Textfeld 51">
              <a:extLst>
                <a:ext uri="{FF2B5EF4-FFF2-40B4-BE49-F238E27FC236}">
                  <a16:creationId xmlns:a16="http://schemas.microsoft.com/office/drawing/2014/main" id="{8EA7399C-F8A5-473D-B514-240895209DFA}"/>
                </a:ext>
              </a:extLst>
            </p:cNvPr>
            <p:cNvSpPr txBox="1"/>
            <p:nvPr/>
          </p:nvSpPr>
          <p:spPr>
            <a:xfrm>
              <a:off x="2277191" y="2949974"/>
              <a:ext cx="975993" cy="523220"/>
            </a:xfrm>
            <a:prstGeom prst="rect">
              <a:avLst/>
            </a:prstGeom>
            <a:solidFill>
              <a:srgbClr val="FF61B0"/>
            </a:solidFill>
            <a:ln>
              <a:solidFill>
                <a:srgbClr val="FF61B0"/>
              </a:solidFill>
            </a:ln>
          </p:spPr>
          <p:txBody>
            <a:bodyPr wrap="square" rtlCol="0">
              <a:spAutoFit/>
            </a:bodyPr>
            <a:lstStyle/>
            <a:p>
              <a:pPr algn="ctr"/>
              <a:r>
                <a:rPr lang="de-DE" sz="1400" err="1"/>
                <a:t>preprocess</a:t>
              </a:r>
              <a:r>
                <a:rPr lang="de-DE" sz="1400"/>
                <a:t> </a:t>
              </a:r>
              <a:r>
                <a:rPr lang="de-DE" sz="1400" err="1"/>
                <a:t>image</a:t>
              </a:r>
              <a:endParaRPr lang="de-DE" sz="1400"/>
            </a:p>
          </p:txBody>
        </p:sp>
        <p:sp>
          <p:nvSpPr>
            <p:cNvPr id="73" name="Textfeld 72">
              <a:extLst>
                <a:ext uri="{FF2B5EF4-FFF2-40B4-BE49-F238E27FC236}">
                  <a16:creationId xmlns:a16="http://schemas.microsoft.com/office/drawing/2014/main" id="{107D56D9-26AA-4462-8C51-75A51E7178E6}"/>
                </a:ext>
              </a:extLst>
            </p:cNvPr>
            <p:cNvSpPr txBox="1"/>
            <p:nvPr/>
          </p:nvSpPr>
          <p:spPr>
            <a:xfrm>
              <a:off x="1327669" y="3918788"/>
              <a:ext cx="881526"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r>
                <a:rPr lang="de-DE" sz="1400" err="1">
                  <a:solidFill>
                    <a:schemeClr val="bg1"/>
                  </a:solidFill>
                </a:rPr>
                <a:t>horizon</a:t>
              </a:r>
              <a:endParaRPr lang="de-DE" sz="1400">
                <a:solidFill>
                  <a:schemeClr val="bg1"/>
                </a:solidFill>
              </a:endParaRPr>
            </a:p>
          </p:txBody>
        </p:sp>
        <p:sp>
          <p:nvSpPr>
            <p:cNvPr id="56" name="Textfeld 55">
              <a:extLst>
                <a:ext uri="{FF2B5EF4-FFF2-40B4-BE49-F238E27FC236}">
                  <a16:creationId xmlns:a16="http://schemas.microsoft.com/office/drawing/2014/main" id="{5D273705-A426-4E83-A2D6-5E5D1A8324BC}"/>
                </a:ext>
              </a:extLst>
            </p:cNvPr>
            <p:cNvSpPr txBox="1"/>
            <p:nvPr/>
          </p:nvSpPr>
          <p:spPr>
            <a:xfrm>
              <a:off x="1327669"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grpSp>
          <p:nvGrpSpPr>
            <p:cNvPr id="58" name="Gruppieren 57">
              <a:extLst>
                <a:ext uri="{FF2B5EF4-FFF2-40B4-BE49-F238E27FC236}">
                  <a16:creationId xmlns:a16="http://schemas.microsoft.com/office/drawing/2014/main" id="{594048FC-29F9-4DD3-9366-983735B8FF96}"/>
                </a:ext>
              </a:extLst>
            </p:cNvPr>
            <p:cNvGrpSpPr/>
            <p:nvPr/>
          </p:nvGrpSpPr>
          <p:grpSpPr>
            <a:xfrm>
              <a:off x="2486332" y="5818105"/>
              <a:ext cx="557710" cy="538245"/>
              <a:chOff x="2116182" y="3294965"/>
              <a:chExt cx="720000" cy="720000"/>
            </a:xfrm>
          </p:grpSpPr>
          <p:sp>
            <p:nvSpPr>
              <p:cNvPr id="70" name="Rechteck 69">
                <a:extLst>
                  <a:ext uri="{FF2B5EF4-FFF2-40B4-BE49-F238E27FC236}">
                    <a16:creationId xmlns:a16="http://schemas.microsoft.com/office/drawing/2014/main" id="{43FA4044-6608-41B0-AA86-EAC97FA154B6}"/>
                  </a:ext>
                </a:extLst>
              </p:cNvPr>
              <p:cNvSpPr/>
              <p:nvPr/>
            </p:nvSpPr>
            <p:spPr>
              <a:xfrm>
                <a:off x="2116182" y="3294965"/>
                <a:ext cx="720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1" name="Grafik 70" descr="Bild">
                <a:extLst>
                  <a:ext uri="{FF2B5EF4-FFF2-40B4-BE49-F238E27FC236}">
                    <a16:creationId xmlns:a16="http://schemas.microsoft.com/office/drawing/2014/main" id="{28E7ADE8-7D3C-426E-9E54-4B56DE6DBC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16182" y="3294965"/>
                <a:ext cx="720000" cy="720000"/>
              </a:xfrm>
              <a:prstGeom prst="rect">
                <a:avLst/>
              </a:prstGeom>
            </p:spPr>
          </p:pic>
        </p:grpSp>
        <p:sp>
          <p:nvSpPr>
            <p:cNvPr id="69" name="Textfeld 68">
              <a:extLst>
                <a:ext uri="{FF2B5EF4-FFF2-40B4-BE49-F238E27FC236}">
                  <a16:creationId xmlns:a16="http://schemas.microsoft.com/office/drawing/2014/main" id="{715C56C4-AEB4-4C45-9BFC-0F3E7A164A66}"/>
                </a:ext>
              </a:extLst>
            </p:cNvPr>
            <p:cNvSpPr txBox="1"/>
            <p:nvPr/>
          </p:nvSpPr>
          <p:spPr>
            <a:xfrm>
              <a:off x="3361507" y="3938811"/>
              <a:ext cx="808943"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br>
                <a:rPr lang="de-DE" sz="1400">
                  <a:solidFill>
                    <a:schemeClr val="bg1"/>
                  </a:solidFill>
                </a:rPr>
              </a:br>
              <a:r>
                <a:rPr lang="de-DE" sz="1400" err="1">
                  <a:solidFill>
                    <a:schemeClr val="bg1"/>
                  </a:solidFill>
                </a:rPr>
                <a:t>object</a:t>
              </a:r>
              <a:r>
                <a:rPr lang="de-DE" sz="1400">
                  <a:solidFill>
                    <a:schemeClr val="bg1"/>
                  </a:solidFill>
                </a:rPr>
                <a:t> </a:t>
              </a:r>
            </a:p>
          </p:txBody>
        </p:sp>
        <p:sp>
          <p:nvSpPr>
            <p:cNvPr id="74" name="Textfeld 73">
              <a:extLst>
                <a:ext uri="{FF2B5EF4-FFF2-40B4-BE49-F238E27FC236}">
                  <a16:creationId xmlns:a16="http://schemas.microsoft.com/office/drawing/2014/main" id="{A97C54BF-2C37-4BBC-B5FE-90A581D0EC65}"/>
                </a:ext>
              </a:extLst>
            </p:cNvPr>
            <p:cNvSpPr txBox="1"/>
            <p:nvPr/>
          </p:nvSpPr>
          <p:spPr>
            <a:xfrm>
              <a:off x="3325215"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cxnSp>
          <p:nvCxnSpPr>
            <p:cNvPr id="75" name="Gerade Verbindung mit Pfeil 74">
              <a:extLst>
                <a:ext uri="{FF2B5EF4-FFF2-40B4-BE49-F238E27FC236}">
                  <a16:creationId xmlns:a16="http://schemas.microsoft.com/office/drawing/2014/main" id="{C2CF2886-7083-4F31-BAE0-3562E7DCE303}"/>
                </a:ext>
              </a:extLst>
            </p:cNvPr>
            <p:cNvCxnSpPr>
              <a:cxnSpLocks/>
            </p:cNvCxnSpPr>
            <p:nvPr/>
          </p:nvCxnSpPr>
          <p:spPr>
            <a:xfrm rot="5400000">
              <a:off x="2564192" y="2780983"/>
              <a:ext cx="324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krümmt 18">
              <a:extLst>
                <a:ext uri="{FF2B5EF4-FFF2-40B4-BE49-F238E27FC236}">
                  <a16:creationId xmlns:a16="http://schemas.microsoft.com/office/drawing/2014/main" id="{D562EAC8-EA20-4740-B772-DDF6B9648CD1}"/>
                </a:ext>
              </a:extLst>
            </p:cNvPr>
            <p:cNvCxnSpPr>
              <a:cxnSpLocks/>
              <a:stCxn id="52" idx="2"/>
              <a:endCxn id="73" idx="0"/>
            </p:cNvCxnSpPr>
            <p:nvPr/>
          </p:nvCxnSpPr>
          <p:spPr>
            <a:xfrm rot="5400000">
              <a:off x="2044013" y="3197613"/>
              <a:ext cx="445594" cy="996756"/>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Verbinder: gekrümmt 79">
              <a:extLst>
                <a:ext uri="{FF2B5EF4-FFF2-40B4-BE49-F238E27FC236}">
                  <a16:creationId xmlns:a16="http://schemas.microsoft.com/office/drawing/2014/main" id="{448A50DC-B51B-409D-9341-B20DEE44C99A}"/>
                </a:ext>
              </a:extLst>
            </p:cNvPr>
            <p:cNvCxnSpPr>
              <a:cxnSpLocks/>
              <a:stCxn id="52" idx="2"/>
              <a:endCxn id="69" idx="0"/>
            </p:cNvCxnSpPr>
            <p:nvPr/>
          </p:nvCxnSpPr>
          <p:spPr>
            <a:xfrm rot="16200000" flipH="1">
              <a:off x="3032775" y="3205606"/>
              <a:ext cx="465617" cy="100079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Gerade Verbindung mit Pfeil 80">
              <a:extLst>
                <a:ext uri="{FF2B5EF4-FFF2-40B4-BE49-F238E27FC236}">
                  <a16:creationId xmlns:a16="http://schemas.microsoft.com/office/drawing/2014/main" id="{B5E935CE-AA5D-43F2-B100-922F43CEA77D}"/>
                </a:ext>
              </a:extLst>
            </p:cNvPr>
            <p:cNvCxnSpPr>
              <a:cxnSpLocks/>
            </p:cNvCxnSpPr>
            <p:nvPr/>
          </p:nvCxnSpPr>
          <p:spPr>
            <a:xfrm rot="5400000">
              <a:off x="1570432" y="4670191"/>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65C288E4-08F1-4634-82C5-8A99FDA2B4C1}"/>
                </a:ext>
              </a:extLst>
            </p:cNvPr>
            <p:cNvCxnSpPr>
              <a:cxnSpLocks/>
            </p:cNvCxnSpPr>
            <p:nvPr/>
          </p:nvCxnSpPr>
          <p:spPr>
            <a:xfrm rot="5400000">
              <a:off x="3567979" y="4680365"/>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Verbinder: gekrümmt 85">
              <a:extLst>
                <a:ext uri="{FF2B5EF4-FFF2-40B4-BE49-F238E27FC236}">
                  <a16:creationId xmlns:a16="http://schemas.microsoft.com/office/drawing/2014/main" id="{05C967B4-7C09-47A2-B07C-3773D0AB57B1}"/>
                </a:ext>
              </a:extLst>
            </p:cNvPr>
            <p:cNvCxnSpPr>
              <a:cxnSpLocks/>
              <a:stCxn id="56" idx="2"/>
              <a:endCxn id="71" idx="1"/>
            </p:cNvCxnSpPr>
            <p:nvPr/>
          </p:nvCxnSpPr>
          <p:spPr>
            <a:xfrm rot="16200000" flipH="1">
              <a:off x="1792073" y="5392969"/>
              <a:ext cx="670618" cy="717900"/>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Verbinder: gekrümmt 90">
              <a:extLst>
                <a:ext uri="{FF2B5EF4-FFF2-40B4-BE49-F238E27FC236}">
                  <a16:creationId xmlns:a16="http://schemas.microsoft.com/office/drawing/2014/main" id="{ACDE233F-6D53-4FEB-B596-2E54A602C34A}"/>
                </a:ext>
              </a:extLst>
            </p:cNvPr>
            <p:cNvCxnSpPr>
              <a:cxnSpLocks/>
              <a:stCxn id="74" idx="2"/>
              <a:endCxn id="71" idx="3"/>
            </p:cNvCxnSpPr>
            <p:nvPr/>
          </p:nvCxnSpPr>
          <p:spPr>
            <a:xfrm rot="5400000">
              <a:off x="3069701" y="5390951"/>
              <a:ext cx="670618" cy="721936"/>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hteck 2">
            <a:extLst>
              <a:ext uri="{FF2B5EF4-FFF2-40B4-BE49-F238E27FC236}">
                <a16:creationId xmlns:a16="http://schemas.microsoft.com/office/drawing/2014/main" id="{D0DD4D57-3534-45F1-ABBA-B6AFB0A4F847}"/>
              </a:ext>
            </a:extLst>
          </p:cNvPr>
          <p:cNvSpPr/>
          <p:nvPr/>
        </p:nvSpPr>
        <p:spPr>
          <a:xfrm>
            <a:off x="6346042" y="4256056"/>
            <a:ext cx="1807358" cy="1945718"/>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2371AD4D-10E3-4A56-9209-5DA80573571C}"/>
              </a:ext>
            </a:extLst>
          </p:cNvPr>
          <p:cNvSpPr/>
          <p:nvPr/>
        </p:nvSpPr>
        <p:spPr>
          <a:xfrm>
            <a:off x="6067187" y="3257371"/>
            <a:ext cx="4023917" cy="988836"/>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C4380F92-0885-4DE2-90FD-A2B6F264EABF}"/>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32" name="Rechteck 31" descr="Webdesign">
            <a:extLst>
              <a:ext uri="{FF2B5EF4-FFF2-40B4-BE49-F238E27FC236}">
                <a16:creationId xmlns:a16="http://schemas.microsoft.com/office/drawing/2014/main" id="{102DD93D-2C5F-4B98-860F-21A476CD3261}"/>
              </a:ext>
            </a:extLst>
          </p:cNvPr>
          <p:cNvSpPr/>
          <p:nvPr/>
        </p:nvSpPr>
        <p:spPr>
          <a:xfrm>
            <a:off x="10908145" y="604537"/>
            <a:ext cx="549404" cy="549404"/>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8" name="Fußzeilenplatzhalter 3">
            <a:extLst>
              <a:ext uri="{FF2B5EF4-FFF2-40B4-BE49-F238E27FC236}">
                <a16:creationId xmlns:a16="http://schemas.microsoft.com/office/drawing/2014/main" id="{FEE8B08C-797F-41EC-9C33-7E7B7B8FEA28}"/>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2190635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uppieren 40">
            <a:extLst>
              <a:ext uri="{FF2B5EF4-FFF2-40B4-BE49-F238E27FC236}">
                <a16:creationId xmlns:a16="http://schemas.microsoft.com/office/drawing/2014/main" id="{53903A40-466F-4C79-B657-0E4C29A99012}"/>
              </a:ext>
            </a:extLst>
          </p:cNvPr>
          <p:cNvGrpSpPr/>
          <p:nvPr/>
        </p:nvGrpSpPr>
        <p:grpSpPr>
          <a:xfrm>
            <a:off x="330303" y="249239"/>
            <a:ext cx="11520000" cy="1260000"/>
            <a:chOff x="330303" y="249239"/>
            <a:chExt cx="11520000" cy="1260000"/>
          </a:xfrm>
        </p:grpSpPr>
        <p:sp>
          <p:nvSpPr>
            <p:cNvPr id="42" name="Titel 1">
              <a:extLst>
                <a:ext uri="{FF2B5EF4-FFF2-40B4-BE49-F238E27FC236}">
                  <a16:creationId xmlns:a16="http://schemas.microsoft.com/office/drawing/2014/main" id="{57C734BF-AEEF-4D7E-B6B7-0AE9A55C3248}"/>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52" name="Gruppieren 51">
              <a:extLst>
                <a:ext uri="{FF2B5EF4-FFF2-40B4-BE49-F238E27FC236}">
                  <a16:creationId xmlns:a16="http://schemas.microsoft.com/office/drawing/2014/main" id="{FB0F9C48-D181-482C-BD54-94ED1C9A7055}"/>
                </a:ext>
              </a:extLst>
            </p:cNvPr>
            <p:cNvGrpSpPr/>
            <p:nvPr/>
          </p:nvGrpSpPr>
          <p:grpSpPr>
            <a:xfrm>
              <a:off x="330303" y="249239"/>
              <a:ext cx="11520000" cy="1260000"/>
              <a:chOff x="330303" y="249239"/>
              <a:chExt cx="11520000" cy="1260000"/>
            </a:xfrm>
          </p:grpSpPr>
          <p:sp>
            <p:nvSpPr>
              <p:cNvPr id="70" name="Rechteck 69">
                <a:extLst>
                  <a:ext uri="{FF2B5EF4-FFF2-40B4-BE49-F238E27FC236}">
                    <a16:creationId xmlns:a16="http://schemas.microsoft.com/office/drawing/2014/main" id="{A7F4E951-A55D-435F-BC1D-72FF6837DD45}"/>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BEFBF798-774B-498C-9E82-6DA99BBB95C5}"/>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15</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Cropping</a:t>
            </a:r>
            <a:r>
              <a:rPr lang="de-DE">
                <a:solidFill>
                  <a:schemeClr val="bg1"/>
                </a:solidFill>
              </a:rPr>
              <a:t> </a:t>
            </a:r>
            <a:r>
              <a:rPr lang="de-DE" dirty="0">
                <a:solidFill>
                  <a:schemeClr val="bg1"/>
                </a:solidFill>
              </a:rPr>
              <a:t>Method</a:t>
            </a:r>
            <a:endParaRPr lang="de-DE">
              <a:solidFill>
                <a:schemeClr val="bg1"/>
              </a:solidFill>
            </a:endParaRPr>
          </a:p>
        </p:txBody>
      </p:sp>
      <p:sp>
        <p:nvSpPr>
          <p:cNvPr id="18" name="Fußzeilenplatzhalter 3">
            <a:extLst>
              <a:ext uri="{FF2B5EF4-FFF2-40B4-BE49-F238E27FC236}">
                <a16:creationId xmlns:a16="http://schemas.microsoft.com/office/drawing/2014/main" id="{EDBEAFDD-2CD6-4437-9A45-E45AC9709CE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43" name="Rechteck 42">
            <a:extLst>
              <a:ext uri="{FF2B5EF4-FFF2-40B4-BE49-F238E27FC236}">
                <a16:creationId xmlns:a16="http://schemas.microsoft.com/office/drawing/2014/main" id="{1209E1E2-A3B4-4EF0-9C9C-BA4BE89784C9}"/>
              </a:ext>
            </a:extLst>
          </p:cNvPr>
          <p:cNvSpPr/>
          <p:nvPr/>
        </p:nvSpPr>
        <p:spPr>
          <a:xfrm>
            <a:off x="2942147" y="2334273"/>
            <a:ext cx="5364000" cy="1044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F948A1E9-D8E3-456B-A6F1-775CF93F0969}"/>
              </a:ext>
            </a:extLst>
          </p:cNvPr>
          <p:cNvSpPr/>
          <p:nvPr/>
        </p:nvSpPr>
        <p:spPr>
          <a:xfrm>
            <a:off x="2928968" y="2304777"/>
            <a:ext cx="5400000" cy="32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5" name="Gerader Verbinder 44">
            <a:extLst>
              <a:ext uri="{FF2B5EF4-FFF2-40B4-BE49-F238E27FC236}">
                <a16:creationId xmlns:a16="http://schemas.microsoft.com/office/drawing/2014/main" id="{3465FEA1-E9B0-438B-AC8E-54127E9B8595}"/>
              </a:ext>
            </a:extLst>
          </p:cNvPr>
          <p:cNvCxnSpPr/>
          <p:nvPr/>
        </p:nvCxnSpPr>
        <p:spPr>
          <a:xfrm>
            <a:off x="6513871" y="2309835"/>
            <a:ext cx="0" cy="324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773FAD46-3B4F-4933-A7FE-2D5A128990AF}"/>
              </a:ext>
            </a:extLst>
          </p:cNvPr>
          <p:cNvCxnSpPr/>
          <p:nvPr/>
        </p:nvCxnSpPr>
        <p:spPr>
          <a:xfrm>
            <a:off x="2928968" y="3371712"/>
            <a:ext cx="54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8B8154EE-29AB-4E6F-983F-803B42F121BA}"/>
              </a:ext>
            </a:extLst>
          </p:cNvPr>
          <p:cNvCxnSpPr/>
          <p:nvPr/>
        </p:nvCxnSpPr>
        <p:spPr>
          <a:xfrm>
            <a:off x="2928968" y="4468009"/>
            <a:ext cx="54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9EAAF90E-5EC7-429D-A2F0-311B06002395}"/>
                  </a:ext>
                </a:extLst>
              </p:cNvPr>
              <p:cNvSpPr txBox="1"/>
              <p:nvPr/>
            </p:nvSpPr>
            <p:spPr>
              <a:xfrm>
                <a:off x="2540597" y="2577622"/>
                <a:ext cx="234038" cy="504497"/>
              </a:xfrm>
              <a:prstGeom prst="rect">
                <a:avLst/>
              </a:prstGeom>
              <a:solidFill>
                <a:schemeClr val="accent5">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x>
                        <m:boxPr>
                          <m:ctrlPr>
                            <a:rPr lang="de-DE" sz="2800" i="1" smtClean="0">
                              <a:latin typeface="Cambria Math" panose="02040503050406030204" pitchFamily="18" charset="0"/>
                            </a:rPr>
                          </m:ctrlPr>
                        </m:boxPr>
                        <m:e>
                          <m:argPr>
                            <m:argSz m:val="-1"/>
                          </m:argPr>
                          <m:f>
                            <m:fPr>
                              <m:ctrlPr>
                                <a:rPr lang="de-DE" sz="2800" i="1" smtClean="0">
                                  <a:latin typeface="Cambria Math" panose="02040503050406030204" pitchFamily="18" charset="0"/>
                                </a:rPr>
                              </m:ctrlPr>
                            </m:fPr>
                            <m:num>
                              <m:r>
                                <a:rPr lang="de-DE" sz="2800" b="0" i="1" smtClean="0">
                                  <a:latin typeface="Cambria Math" panose="02040503050406030204" pitchFamily="18" charset="0"/>
                                </a:rPr>
                                <m:t>1</m:t>
                              </m:r>
                            </m:num>
                            <m:den>
                              <m:r>
                                <a:rPr lang="de-DE" sz="2800" b="0" i="1" smtClean="0">
                                  <a:latin typeface="Cambria Math" panose="02040503050406030204" pitchFamily="18" charset="0"/>
                                </a:rPr>
                                <m:t>3</m:t>
                              </m:r>
                            </m:den>
                          </m:f>
                        </m:e>
                      </m:box>
                    </m:oMath>
                  </m:oMathPara>
                </a14:m>
                <a:endParaRPr lang="de-DE" sz="2800"/>
              </a:p>
            </p:txBody>
          </p:sp>
        </mc:Choice>
        <mc:Fallback xmlns="">
          <p:sp>
            <p:nvSpPr>
              <p:cNvPr id="48" name="Textfeld 47">
                <a:extLst>
                  <a:ext uri="{FF2B5EF4-FFF2-40B4-BE49-F238E27FC236}">
                    <a16:creationId xmlns:a16="http://schemas.microsoft.com/office/drawing/2014/main" id="{9EAAF90E-5EC7-429D-A2F0-311B06002395}"/>
                  </a:ext>
                </a:extLst>
              </p:cNvPr>
              <p:cNvSpPr txBox="1">
                <a:spLocks noRot="1" noChangeAspect="1" noMove="1" noResize="1" noEditPoints="1" noAdjustHandles="1" noChangeArrowheads="1" noChangeShapeType="1" noTextEdit="1"/>
              </p:cNvSpPr>
              <p:nvPr/>
            </p:nvSpPr>
            <p:spPr>
              <a:xfrm>
                <a:off x="2540597" y="2577622"/>
                <a:ext cx="234038" cy="504497"/>
              </a:xfrm>
              <a:prstGeom prst="rect">
                <a:avLst/>
              </a:prstGeom>
              <a:blipFill>
                <a:blip r:embed="rId3"/>
                <a:stretch>
                  <a:fillRect/>
                </a:stretch>
              </a:blipFill>
            </p:spPr>
            <p:txBody>
              <a:bodyPr/>
              <a:lstStyle/>
              <a:p>
                <a:r>
                  <a:rPr lang="en-US">
                    <a:noFill/>
                  </a:rPr>
                  <a:t> </a:t>
                </a:r>
              </a:p>
            </p:txBody>
          </p:sp>
        </mc:Fallback>
      </mc:AlternateContent>
      <p:cxnSp>
        <p:nvCxnSpPr>
          <p:cNvPr id="49" name="Gerader Verbinder 48">
            <a:extLst>
              <a:ext uri="{FF2B5EF4-FFF2-40B4-BE49-F238E27FC236}">
                <a16:creationId xmlns:a16="http://schemas.microsoft.com/office/drawing/2014/main" id="{369A978F-C51D-4E15-B072-3397E5E61A59}"/>
              </a:ext>
            </a:extLst>
          </p:cNvPr>
          <p:cNvCxnSpPr>
            <a:cxnSpLocks/>
          </p:cNvCxnSpPr>
          <p:nvPr/>
        </p:nvCxnSpPr>
        <p:spPr>
          <a:xfrm>
            <a:off x="2928968" y="4092417"/>
            <a:ext cx="5400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1C8AF971-61F9-435D-9FA3-D45E297C0A2D}"/>
              </a:ext>
            </a:extLst>
          </p:cNvPr>
          <p:cNvSpPr txBox="1"/>
          <p:nvPr/>
        </p:nvSpPr>
        <p:spPr>
          <a:xfrm>
            <a:off x="2036692" y="3866380"/>
            <a:ext cx="928261" cy="369332"/>
          </a:xfrm>
          <a:prstGeom prst="rect">
            <a:avLst/>
          </a:prstGeom>
          <a:noFill/>
        </p:spPr>
        <p:txBody>
          <a:bodyPr wrap="square" rtlCol="0">
            <a:spAutoFit/>
          </a:bodyPr>
          <a:lstStyle/>
          <a:p>
            <a:r>
              <a:rPr lang="de-DE" err="1">
                <a:solidFill>
                  <a:srgbClr val="C00000"/>
                </a:solidFill>
              </a:rPr>
              <a:t>horizon</a:t>
            </a:r>
            <a:endParaRPr lang="de-DE">
              <a:solidFill>
                <a:srgbClr val="C00000"/>
              </a:solidFill>
            </a:endParaRPr>
          </a:p>
        </p:txBody>
      </p:sp>
      <p:pic>
        <p:nvPicPr>
          <p:cNvPr id="51" name="Grafik 50" descr="Schere">
            <a:extLst>
              <a:ext uri="{FF2B5EF4-FFF2-40B4-BE49-F238E27FC236}">
                <a16:creationId xmlns:a16="http://schemas.microsoft.com/office/drawing/2014/main" id="{274CD7AC-CE90-4C82-A981-D3986D65F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403130">
            <a:off x="2694699" y="4636453"/>
            <a:ext cx="504000" cy="504000"/>
          </a:xfrm>
          <a:prstGeom prst="rect">
            <a:avLst/>
          </a:prstGeom>
        </p:spPr>
      </p:pic>
      <p:sp>
        <p:nvSpPr>
          <p:cNvPr id="53" name="Textfeld 52">
            <a:extLst>
              <a:ext uri="{FF2B5EF4-FFF2-40B4-BE49-F238E27FC236}">
                <a16:creationId xmlns:a16="http://schemas.microsoft.com/office/drawing/2014/main" id="{AB82CE0C-9AF8-434A-B981-9D4157E10D66}"/>
              </a:ext>
            </a:extLst>
          </p:cNvPr>
          <p:cNvSpPr txBox="1"/>
          <p:nvPr/>
        </p:nvSpPr>
        <p:spPr>
          <a:xfrm>
            <a:off x="1167586" y="3192658"/>
            <a:ext cx="1796844" cy="369332"/>
          </a:xfrm>
          <a:prstGeom prst="rect">
            <a:avLst/>
          </a:prstGeom>
          <a:noFill/>
        </p:spPr>
        <p:txBody>
          <a:bodyPr wrap="square" rtlCol="0">
            <a:spAutoFit/>
          </a:bodyPr>
          <a:lstStyle/>
          <a:p>
            <a:r>
              <a:rPr lang="de-DE">
                <a:solidFill>
                  <a:schemeClr val="bg1">
                    <a:lumMod val="50000"/>
                  </a:schemeClr>
                </a:solidFill>
              </a:rPr>
              <a:t>third_of_height1</a:t>
            </a:r>
          </a:p>
        </p:txBody>
      </p:sp>
      <p:sp>
        <p:nvSpPr>
          <p:cNvPr id="54" name="Textfeld 53">
            <a:extLst>
              <a:ext uri="{FF2B5EF4-FFF2-40B4-BE49-F238E27FC236}">
                <a16:creationId xmlns:a16="http://schemas.microsoft.com/office/drawing/2014/main" id="{A2CC1937-32A2-49BD-ACFC-7586EE490138}"/>
              </a:ext>
            </a:extLst>
          </p:cNvPr>
          <p:cNvSpPr txBox="1"/>
          <p:nvPr/>
        </p:nvSpPr>
        <p:spPr>
          <a:xfrm>
            <a:off x="1156524" y="4287565"/>
            <a:ext cx="1796844" cy="369332"/>
          </a:xfrm>
          <a:prstGeom prst="rect">
            <a:avLst/>
          </a:prstGeom>
          <a:noFill/>
        </p:spPr>
        <p:txBody>
          <a:bodyPr wrap="square" rtlCol="0">
            <a:spAutoFit/>
          </a:bodyPr>
          <a:lstStyle/>
          <a:p>
            <a:r>
              <a:rPr lang="de-DE">
                <a:solidFill>
                  <a:schemeClr val="bg1">
                    <a:lumMod val="50000"/>
                  </a:schemeClr>
                </a:solidFill>
              </a:rPr>
              <a:t>third_of_height2</a:t>
            </a:r>
          </a:p>
        </p:txBody>
      </p:sp>
      <p:sp>
        <p:nvSpPr>
          <p:cNvPr id="55" name="Textfeld 54">
            <a:extLst>
              <a:ext uri="{FF2B5EF4-FFF2-40B4-BE49-F238E27FC236}">
                <a16:creationId xmlns:a16="http://schemas.microsoft.com/office/drawing/2014/main" id="{92F88EDA-4AC4-4239-8CE5-FFA46B5C4778}"/>
              </a:ext>
            </a:extLst>
          </p:cNvPr>
          <p:cNvSpPr txBox="1"/>
          <p:nvPr/>
        </p:nvSpPr>
        <p:spPr>
          <a:xfrm>
            <a:off x="3845644" y="1940503"/>
            <a:ext cx="1796844" cy="369332"/>
          </a:xfrm>
          <a:prstGeom prst="rect">
            <a:avLst/>
          </a:prstGeom>
          <a:noFill/>
        </p:spPr>
        <p:txBody>
          <a:bodyPr wrap="square" rtlCol="0">
            <a:spAutoFit/>
          </a:bodyPr>
          <a:lstStyle/>
          <a:p>
            <a:r>
              <a:rPr lang="de-DE">
                <a:solidFill>
                  <a:schemeClr val="bg1">
                    <a:lumMod val="50000"/>
                  </a:schemeClr>
                </a:solidFill>
              </a:rPr>
              <a:t>third_of_width1</a:t>
            </a:r>
          </a:p>
        </p:txBody>
      </p:sp>
      <p:sp>
        <p:nvSpPr>
          <p:cNvPr id="56" name="Textfeld 55">
            <a:extLst>
              <a:ext uri="{FF2B5EF4-FFF2-40B4-BE49-F238E27FC236}">
                <a16:creationId xmlns:a16="http://schemas.microsoft.com/office/drawing/2014/main" id="{BAC229DD-4917-4247-AED6-5543485DCAEB}"/>
              </a:ext>
            </a:extLst>
          </p:cNvPr>
          <p:cNvSpPr txBox="1"/>
          <p:nvPr/>
        </p:nvSpPr>
        <p:spPr>
          <a:xfrm>
            <a:off x="5613878" y="1917241"/>
            <a:ext cx="1796844" cy="369332"/>
          </a:xfrm>
          <a:prstGeom prst="rect">
            <a:avLst/>
          </a:prstGeom>
          <a:noFill/>
        </p:spPr>
        <p:txBody>
          <a:bodyPr wrap="square" rtlCol="0">
            <a:spAutoFit/>
          </a:bodyPr>
          <a:lstStyle/>
          <a:p>
            <a:r>
              <a:rPr lang="de-DE">
                <a:solidFill>
                  <a:schemeClr val="bg1">
                    <a:lumMod val="50000"/>
                  </a:schemeClr>
                </a:solidFill>
              </a:rPr>
              <a:t>third_of_width2</a:t>
            </a:r>
          </a:p>
        </p:txBody>
      </p:sp>
      <p:cxnSp>
        <p:nvCxnSpPr>
          <p:cNvPr id="57" name="Gerader Verbinder 56">
            <a:extLst>
              <a:ext uri="{FF2B5EF4-FFF2-40B4-BE49-F238E27FC236}">
                <a16:creationId xmlns:a16="http://schemas.microsoft.com/office/drawing/2014/main" id="{88A47D9D-4EAA-45BD-926D-6D29FDA10D2D}"/>
              </a:ext>
            </a:extLst>
          </p:cNvPr>
          <p:cNvCxnSpPr/>
          <p:nvPr/>
        </p:nvCxnSpPr>
        <p:spPr>
          <a:xfrm>
            <a:off x="4739150" y="2304777"/>
            <a:ext cx="0" cy="324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8" name="Grafik 57" descr="Schere">
            <a:extLst>
              <a:ext uri="{FF2B5EF4-FFF2-40B4-BE49-F238E27FC236}">
                <a16:creationId xmlns:a16="http://schemas.microsoft.com/office/drawing/2014/main" id="{18C80D9D-8462-48AE-AD6F-11E790D8CC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003130">
            <a:off x="3602953" y="5299208"/>
            <a:ext cx="504000" cy="504000"/>
          </a:xfrm>
          <a:prstGeom prst="rect">
            <a:avLst/>
          </a:prstGeom>
        </p:spPr>
      </p:pic>
      <p:cxnSp>
        <p:nvCxnSpPr>
          <p:cNvPr id="59" name="Gerade Verbindung mit Pfeil 58">
            <a:extLst>
              <a:ext uri="{FF2B5EF4-FFF2-40B4-BE49-F238E27FC236}">
                <a16:creationId xmlns:a16="http://schemas.microsoft.com/office/drawing/2014/main" id="{79E62197-099C-4446-8782-CD38D19087A0}"/>
              </a:ext>
            </a:extLst>
          </p:cNvPr>
          <p:cNvCxnSpPr>
            <a:cxnSpLocks/>
          </p:cNvCxnSpPr>
          <p:nvPr/>
        </p:nvCxnSpPr>
        <p:spPr>
          <a:xfrm>
            <a:off x="5177737" y="4144966"/>
            <a:ext cx="3867" cy="29256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117302F5-97D1-42F9-A662-9EA92B42ECCE}"/>
              </a:ext>
            </a:extLst>
          </p:cNvPr>
          <p:cNvCxnSpPr/>
          <p:nvPr/>
        </p:nvCxnSpPr>
        <p:spPr>
          <a:xfrm>
            <a:off x="5181604" y="3368870"/>
            <a:ext cx="0" cy="6840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feld 60">
            <a:extLst>
              <a:ext uri="{FF2B5EF4-FFF2-40B4-BE49-F238E27FC236}">
                <a16:creationId xmlns:a16="http://schemas.microsoft.com/office/drawing/2014/main" id="{0C8081C7-B249-4C3A-9B64-FD16E96AFF23}"/>
              </a:ext>
            </a:extLst>
          </p:cNvPr>
          <p:cNvSpPr txBox="1"/>
          <p:nvPr/>
        </p:nvSpPr>
        <p:spPr>
          <a:xfrm>
            <a:off x="5264600" y="4079378"/>
            <a:ext cx="1617403" cy="369332"/>
          </a:xfrm>
          <a:prstGeom prst="rect">
            <a:avLst/>
          </a:prstGeom>
          <a:noFill/>
        </p:spPr>
        <p:txBody>
          <a:bodyPr wrap="square" rtlCol="0">
            <a:spAutoFit/>
          </a:bodyPr>
          <a:lstStyle/>
          <a:p>
            <a:r>
              <a:rPr lang="de-DE" err="1">
                <a:solidFill>
                  <a:srgbClr val="00B050"/>
                </a:solidFill>
              </a:rPr>
              <a:t>distance</a:t>
            </a:r>
            <a:endParaRPr lang="de-DE">
              <a:solidFill>
                <a:srgbClr val="00B050"/>
              </a:solidFill>
            </a:endParaRPr>
          </a:p>
        </p:txBody>
      </p:sp>
      <p:sp>
        <p:nvSpPr>
          <p:cNvPr id="62" name="Textfeld 61">
            <a:extLst>
              <a:ext uri="{FF2B5EF4-FFF2-40B4-BE49-F238E27FC236}">
                <a16:creationId xmlns:a16="http://schemas.microsoft.com/office/drawing/2014/main" id="{D427CDB6-F8EB-46FB-80FB-95AD235F12FE}"/>
              </a:ext>
            </a:extLst>
          </p:cNvPr>
          <p:cNvSpPr txBox="1"/>
          <p:nvPr/>
        </p:nvSpPr>
        <p:spPr>
          <a:xfrm>
            <a:off x="5177737" y="3421131"/>
            <a:ext cx="1617403" cy="369332"/>
          </a:xfrm>
          <a:prstGeom prst="rect">
            <a:avLst/>
          </a:prstGeom>
          <a:noFill/>
        </p:spPr>
        <p:txBody>
          <a:bodyPr wrap="square" rtlCol="0">
            <a:spAutoFit/>
          </a:bodyPr>
          <a:lstStyle/>
          <a:p>
            <a:r>
              <a:rPr lang="de-DE" err="1">
                <a:solidFill>
                  <a:srgbClr val="00B050"/>
                </a:solidFill>
              </a:rPr>
              <a:t>distance</a:t>
            </a:r>
            <a:endParaRPr lang="de-DE">
              <a:solidFill>
                <a:srgbClr val="00B050"/>
              </a:solidFill>
            </a:endParaRPr>
          </a:p>
        </p:txBody>
      </p:sp>
      <p:cxnSp>
        <p:nvCxnSpPr>
          <p:cNvPr id="63" name="Gerade Verbindung mit Pfeil 62">
            <a:extLst>
              <a:ext uri="{FF2B5EF4-FFF2-40B4-BE49-F238E27FC236}">
                <a16:creationId xmlns:a16="http://schemas.microsoft.com/office/drawing/2014/main" id="{A141E5E5-CD5B-4ACA-A7C4-6C08472FE973}"/>
              </a:ext>
            </a:extLst>
          </p:cNvPr>
          <p:cNvCxnSpPr>
            <a:cxnSpLocks/>
          </p:cNvCxnSpPr>
          <p:nvPr/>
        </p:nvCxnSpPr>
        <p:spPr>
          <a:xfrm>
            <a:off x="8453632" y="2304777"/>
            <a:ext cx="7579" cy="2580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feld 63">
                <a:extLst>
                  <a:ext uri="{FF2B5EF4-FFF2-40B4-BE49-F238E27FC236}">
                    <a16:creationId xmlns:a16="http://schemas.microsoft.com/office/drawing/2014/main" id="{67CC8C39-C1AF-4C17-A9B8-374173923CCF}"/>
                  </a:ext>
                </a:extLst>
              </p:cNvPr>
              <p:cNvSpPr txBox="1"/>
              <p:nvPr/>
            </p:nvSpPr>
            <p:spPr>
              <a:xfrm>
                <a:off x="8483301" y="3157886"/>
                <a:ext cx="3908348" cy="484043"/>
              </a:xfrm>
              <a:prstGeom prst="rect">
                <a:avLst/>
              </a:prstGeom>
              <a:noFill/>
            </p:spPr>
            <p:txBody>
              <a:bodyPr wrap="square" rtlCol="0">
                <a:spAutoFit/>
              </a:bodyPr>
              <a:lstStyle/>
              <a:p>
                <a14:m>
                  <m:oMath xmlns:m="http://schemas.openxmlformats.org/officeDocument/2006/math">
                    <m:r>
                      <a:rPr lang="de-DE" b="0" i="1" smtClean="0">
                        <a:solidFill>
                          <a:schemeClr val="accent1"/>
                        </a:solidFill>
                        <a:latin typeface="Cambria Math" panose="02040503050406030204" pitchFamily="18" charset="0"/>
                      </a:rPr>
                      <m:t>𝑛𝑒𝑤</m:t>
                    </m:r>
                    <m:r>
                      <a:rPr lang="de-DE" b="0" i="1" smtClean="0">
                        <a:solidFill>
                          <a:schemeClr val="accent1"/>
                        </a:solidFill>
                        <a:latin typeface="Cambria Math" panose="02040503050406030204" pitchFamily="18" charset="0"/>
                      </a:rPr>
                      <m:t>_</m:t>
                    </m:r>
                    <m:r>
                      <a:rPr lang="de-DE" b="0" i="1" smtClean="0">
                        <a:solidFill>
                          <a:schemeClr val="accent1"/>
                        </a:solidFill>
                        <a:latin typeface="Cambria Math" panose="02040503050406030204" pitchFamily="18" charset="0"/>
                      </a:rPr>
                      <m:t>h𝑒𝑖𝑔h𝑡</m:t>
                    </m:r>
                    <m:r>
                      <a:rPr lang="de-DE" b="0" i="1" smtClean="0">
                        <a:solidFill>
                          <a:schemeClr val="accent1"/>
                        </a:solidFill>
                        <a:latin typeface="Cambria Math" panose="02040503050406030204" pitchFamily="18" charset="0"/>
                      </a:rPr>
                      <m:t>=</m:t>
                    </m:r>
                    <m:r>
                      <a:rPr lang="de-DE" b="0" i="1" smtClean="0">
                        <a:solidFill>
                          <a:schemeClr val="accent1"/>
                        </a:solidFill>
                        <a:latin typeface="Cambria Math" panose="02040503050406030204" pitchFamily="18" charset="0"/>
                      </a:rPr>
                      <m:t>h𝑒𝑖𝑔h𝑡</m:t>
                    </m:r>
                    <m:r>
                      <a:rPr lang="de-DE" b="0" i="1" smtClean="0">
                        <a:solidFill>
                          <a:schemeClr val="accent1"/>
                        </a:solidFill>
                        <a:latin typeface="Cambria Math" panose="02040503050406030204" pitchFamily="18" charset="0"/>
                      </a:rPr>
                      <m:t>−</m:t>
                    </m:r>
                    <m:f>
                      <m:fPr>
                        <m:ctrlPr>
                          <a:rPr lang="de-DE" b="0" i="1" smtClean="0">
                            <a:solidFill>
                              <a:schemeClr val="accent1"/>
                            </a:solidFill>
                            <a:latin typeface="Cambria Math" panose="02040503050406030204" pitchFamily="18" charset="0"/>
                          </a:rPr>
                        </m:ctrlPr>
                      </m:fPr>
                      <m:num>
                        <m:r>
                          <a:rPr lang="de-DE" b="0" i="1" smtClean="0">
                            <a:solidFill>
                              <a:schemeClr val="accent1"/>
                            </a:solidFill>
                            <a:latin typeface="Cambria Math" panose="02040503050406030204" pitchFamily="18" charset="0"/>
                          </a:rPr>
                          <m:t>3</m:t>
                        </m:r>
                      </m:num>
                      <m:den>
                        <m:r>
                          <a:rPr lang="de-DE" b="0" i="1" smtClean="0">
                            <a:solidFill>
                              <a:schemeClr val="accent1"/>
                            </a:solidFill>
                            <a:latin typeface="Cambria Math" panose="02040503050406030204" pitchFamily="18" charset="0"/>
                          </a:rPr>
                          <m:t>2</m:t>
                        </m:r>
                      </m:den>
                    </m:f>
                    <m:r>
                      <a:rPr lang="de-DE" b="0" i="1" smtClean="0">
                        <a:solidFill>
                          <a:schemeClr val="accent1"/>
                        </a:solidFill>
                        <a:latin typeface="Cambria Math" panose="02040503050406030204" pitchFamily="18" charset="0"/>
                      </a:rPr>
                      <m:t>𝑑𝑖𝑠𝑡𝑎𝑛𝑐𝑒</m:t>
                    </m:r>
                  </m:oMath>
                </a14:m>
                <a:r>
                  <a:rPr lang="de-DE">
                    <a:solidFill>
                      <a:schemeClr val="accent1"/>
                    </a:solidFill>
                  </a:rPr>
                  <a:t> </a:t>
                </a:r>
              </a:p>
            </p:txBody>
          </p:sp>
        </mc:Choice>
        <mc:Fallback xmlns="">
          <p:sp>
            <p:nvSpPr>
              <p:cNvPr id="64" name="Textfeld 63">
                <a:extLst>
                  <a:ext uri="{FF2B5EF4-FFF2-40B4-BE49-F238E27FC236}">
                    <a16:creationId xmlns:a16="http://schemas.microsoft.com/office/drawing/2014/main" id="{67CC8C39-C1AF-4C17-A9B8-374173923CCF}"/>
                  </a:ext>
                </a:extLst>
              </p:cNvPr>
              <p:cNvSpPr txBox="1">
                <a:spLocks noRot="1" noChangeAspect="1" noMove="1" noResize="1" noEditPoints="1" noAdjustHandles="1" noChangeArrowheads="1" noChangeShapeType="1" noTextEdit="1"/>
              </p:cNvSpPr>
              <p:nvPr/>
            </p:nvSpPr>
            <p:spPr>
              <a:xfrm>
                <a:off x="8483301" y="3157886"/>
                <a:ext cx="3908348" cy="484043"/>
              </a:xfrm>
              <a:prstGeom prst="rect">
                <a:avLst/>
              </a:prstGeom>
              <a:blipFill>
                <a:blip r:embed="rId6"/>
                <a:stretch>
                  <a:fillRect b="-2532"/>
                </a:stretch>
              </a:blipFill>
            </p:spPr>
            <p:txBody>
              <a:bodyPr/>
              <a:lstStyle/>
              <a:p>
                <a:r>
                  <a:rPr lang="en-US">
                    <a:noFill/>
                  </a:rPr>
                  <a:t> </a:t>
                </a:r>
              </a:p>
            </p:txBody>
          </p:sp>
        </mc:Fallback>
      </mc:AlternateContent>
      <p:cxnSp>
        <p:nvCxnSpPr>
          <p:cNvPr id="65" name="Gerader Verbinder 64">
            <a:extLst>
              <a:ext uri="{FF2B5EF4-FFF2-40B4-BE49-F238E27FC236}">
                <a16:creationId xmlns:a16="http://schemas.microsoft.com/office/drawing/2014/main" id="{99BAEF89-7484-45D8-8D39-1B0CF1426AAC}"/>
              </a:ext>
            </a:extLst>
          </p:cNvPr>
          <p:cNvCxnSpPr/>
          <p:nvPr/>
        </p:nvCxnSpPr>
        <p:spPr>
          <a:xfrm>
            <a:off x="3845644" y="2316069"/>
            <a:ext cx="0" cy="324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6890CE1B-BC67-4FCA-A174-180D3C08F9D2}"/>
              </a:ext>
            </a:extLst>
          </p:cNvPr>
          <p:cNvCxnSpPr/>
          <p:nvPr/>
        </p:nvCxnSpPr>
        <p:spPr>
          <a:xfrm>
            <a:off x="7410722" y="2294944"/>
            <a:ext cx="0" cy="324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Grafik 66" descr="Schere">
            <a:extLst>
              <a:ext uri="{FF2B5EF4-FFF2-40B4-BE49-F238E27FC236}">
                <a16:creationId xmlns:a16="http://schemas.microsoft.com/office/drawing/2014/main" id="{CBD83CC4-D321-42B8-9B93-3BB3ACF7E5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003130">
            <a:off x="7160816" y="5289284"/>
            <a:ext cx="504000" cy="504000"/>
          </a:xfrm>
          <a:prstGeom prst="rect">
            <a:avLst/>
          </a:prstGeom>
        </p:spPr>
      </p:pic>
      <p:grpSp>
        <p:nvGrpSpPr>
          <p:cNvPr id="16" name="Gruppieren 15">
            <a:extLst>
              <a:ext uri="{FF2B5EF4-FFF2-40B4-BE49-F238E27FC236}">
                <a16:creationId xmlns:a16="http://schemas.microsoft.com/office/drawing/2014/main" id="{B41E78DA-93B8-40DF-AFD2-FAE8CBAD74B5}"/>
              </a:ext>
            </a:extLst>
          </p:cNvPr>
          <p:cNvGrpSpPr/>
          <p:nvPr/>
        </p:nvGrpSpPr>
        <p:grpSpPr>
          <a:xfrm>
            <a:off x="3659704" y="5896805"/>
            <a:ext cx="3908348" cy="420946"/>
            <a:chOff x="3659704" y="5896805"/>
            <a:chExt cx="3908348" cy="420946"/>
          </a:xfrm>
        </p:grpSpPr>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49BEBFEE-A387-4ABA-AD53-EE626D622072}"/>
                    </a:ext>
                  </a:extLst>
                </p:cNvPr>
                <p:cNvSpPr txBox="1"/>
                <p:nvPr/>
              </p:nvSpPr>
              <p:spPr>
                <a:xfrm>
                  <a:off x="3659704" y="5948419"/>
                  <a:ext cx="39083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chemeClr val="accent1"/>
                            </a:solidFill>
                            <a:latin typeface="Cambria Math" panose="02040503050406030204" pitchFamily="18" charset="0"/>
                          </a:rPr>
                          <m:t>𝑛𝑒𝑤</m:t>
                        </m:r>
                        <m:r>
                          <a:rPr lang="de-DE" b="0" i="1" smtClean="0">
                            <a:solidFill>
                              <a:schemeClr val="accent1"/>
                            </a:solidFill>
                            <a:latin typeface="Cambria Math" panose="02040503050406030204" pitchFamily="18" charset="0"/>
                          </a:rPr>
                          <m:t>_</m:t>
                        </m:r>
                        <m:r>
                          <a:rPr lang="de-DE" b="0" i="1" smtClean="0">
                            <a:solidFill>
                              <a:schemeClr val="accent1"/>
                            </a:solidFill>
                            <a:latin typeface="Cambria Math" panose="02040503050406030204" pitchFamily="18" charset="0"/>
                          </a:rPr>
                          <m:t>𝑤𝑖𝑑𝑡h</m:t>
                        </m:r>
                        <m:r>
                          <a:rPr lang="de-DE" b="0" i="1" smtClean="0">
                            <a:solidFill>
                              <a:schemeClr val="accent1"/>
                            </a:solidFill>
                            <a:latin typeface="Cambria Math" panose="02040503050406030204" pitchFamily="18" charset="0"/>
                          </a:rPr>
                          <m:t>=</m:t>
                        </m:r>
                        <m:r>
                          <a:rPr lang="de-DE" b="0" i="1" smtClean="0">
                            <a:solidFill>
                              <a:schemeClr val="accent1"/>
                            </a:solidFill>
                            <a:latin typeface="Cambria Math" panose="02040503050406030204" pitchFamily="18" charset="0"/>
                          </a:rPr>
                          <m:t>𝑛𝑒𝑤</m:t>
                        </m:r>
                        <m:r>
                          <a:rPr lang="de-DE" b="0" i="1" smtClean="0">
                            <a:solidFill>
                              <a:schemeClr val="accent1"/>
                            </a:solidFill>
                            <a:latin typeface="Cambria Math" panose="02040503050406030204" pitchFamily="18" charset="0"/>
                          </a:rPr>
                          <m:t>_</m:t>
                        </m:r>
                        <m:r>
                          <a:rPr lang="de-DE" b="0" i="1" smtClean="0">
                            <a:solidFill>
                              <a:schemeClr val="accent1"/>
                            </a:solidFill>
                            <a:latin typeface="Cambria Math" panose="02040503050406030204" pitchFamily="18" charset="0"/>
                          </a:rPr>
                          <m:t>h𝑒𝑖𝑔h𝑡</m:t>
                        </m:r>
                        <m:r>
                          <a:rPr lang="de-DE" b="0" i="1" smtClean="0">
                            <a:solidFill>
                              <a:schemeClr val="accent1"/>
                            </a:solidFill>
                            <a:latin typeface="Cambria Math" panose="02040503050406030204" pitchFamily="18" charset="0"/>
                            <a:ea typeface="Cambria Math" panose="02040503050406030204" pitchFamily="18" charset="0"/>
                          </a:rPr>
                          <m:t>×</m:t>
                        </m:r>
                        <m:r>
                          <a:rPr lang="de-DE" b="0" i="1" smtClean="0">
                            <a:solidFill>
                              <a:schemeClr val="accent1"/>
                            </a:solidFill>
                            <a:latin typeface="Cambria Math" panose="02040503050406030204" pitchFamily="18" charset="0"/>
                            <a:ea typeface="Cambria Math" panose="02040503050406030204" pitchFamily="18" charset="0"/>
                          </a:rPr>
                          <m:t>𝑟𝑎𝑡𝑖𝑜</m:t>
                        </m:r>
                      </m:oMath>
                    </m:oMathPara>
                  </a14:m>
                  <a:endParaRPr lang="de-DE">
                    <a:solidFill>
                      <a:schemeClr val="accent1"/>
                    </a:solidFill>
                  </a:endParaRPr>
                </a:p>
              </p:txBody>
            </p:sp>
          </mc:Choice>
          <mc:Fallback xmlns="">
            <p:sp>
              <p:nvSpPr>
                <p:cNvPr id="68" name="Textfeld 67">
                  <a:extLst>
                    <a:ext uri="{FF2B5EF4-FFF2-40B4-BE49-F238E27FC236}">
                      <a16:creationId xmlns:a16="http://schemas.microsoft.com/office/drawing/2014/main" id="{49BEBFEE-A387-4ABA-AD53-EE626D622072}"/>
                    </a:ext>
                  </a:extLst>
                </p:cNvPr>
                <p:cNvSpPr txBox="1">
                  <a:spLocks noRot="1" noChangeAspect="1" noMove="1" noResize="1" noEditPoints="1" noAdjustHandles="1" noChangeArrowheads="1" noChangeShapeType="1" noTextEdit="1"/>
                </p:cNvSpPr>
                <p:nvPr/>
              </p:nvSpPr>
              <p:spPr>
                <a:xfrm>
                  <a:off x="3659704" y="5948419"/>
                  <a:ext cx="3908348" cy="369332"/>
                </a:xfrm>
                <a:prstGeom prst="rect">
                  <a:avLst/>
                </a:prstGeom>
                <a:blipFill>
                  <a:blip r:embed="rId7"/>
                  <a:stretch>
                    <a:fillRect b="-13333"/>
                  </a:stretch>
                </a:blipFill>
              </p:spPr>
              <p:txBody>
                <a:bodyPr/>
                <a:lstStyle/>
                <a:p>
                  <a:r>
                    <a:rPr lang="en-US">
                      <a:noFill/>
                    </a:rPr>
                    <a:t> </a:t>
                  </a:r>
                </a:p>
              </p:txBody>
            </p:sp>
          </mc:Fallback>
        </mc:AlternateContent>
        <p:cxnSp>
          <p:nvCxnSpPr>
            <p:cNvPr id="69" name="Gerade Verbindung mit Pfeil 68">
              <a:extLst>
                <a:ext uri="{FF2B5EF4-FFF2-40B4-BE49-F238E27FC236}">
                  <a16:creationId xmlns:a16="http://schemas.microsoft.com/office/drawing/2014/main" id="{E13B2E3E-2652-4EBE-BA26-64188D2DB6DF}"/>
                </a:ext>
              </a:extLst>
            </p:cNvPr>
            <p:cNvCxnSpPr>
              <a:cxnSpLocks/>
            </p:cNvCxnSpPr>
            <p:nvPr/>
          </p:nvCxnSpPr>
          <p:spPr>
            <a:xfrm rot="5400000">
              <a:off x="5628722" y="4114805"/>
              <a:ext cx="0" cy="3564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 name="Ellipse 37">
            <a:extLst>
              <a:ext uri="{FF2B5EF4-FFF2-40B4-BE49-F238E27FC236}">
                <a16:creationId xmlns:a16="http://schemas.microsoft.com/office/drawing/2014/main" id="{FAD4EB7A-A247-405D-9D24-76665D36FC00}"/>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39" name="Rechteck 38" descr="Webdesign">
            <a:extLst>
              <a:ext uri="{FF2B5EF4-FFF2-40B4-BE49-F238E27FC236}">
                <a16:creationId xmlns:a16="http://schemas.microsoft.com/office/drawing/2014/main" id="{1960B2B2-B520-4310-B3AE-CD08A8658D62}"/>
              </a:ext>
            </a:extLst>
          </p:cNvPr>
          <p:cNvSpPr/>
          <p:nvPr/>
        </p:nvSpPr>
        <p:spPr>
          <a:xfrm>
            <a:off x="10908145" y="604537"/>
            <a:ext cx="549404" cy="549404"/>
          </a:xfrm>
          <a:prstGeom prst="rect">
            <a:avLst/>
          </a:prstGeom>
          <a:blipFill>
            <a:blip r:embed="rId8">
              <a:extLst>
                <a:ext uri="{96DAC541-7B7A-43D3-8B79-37D633B846F1}">
                  <asvg:svgBlip xmlns:asvg="http://schemas.microsoft.com/office/drawing/2016/SVG/main" r:embed="rId9"/>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cxnSp>
        <p:nvCxnSpPr>
          <p:cNvPr id="40" name="Gerader Verbinder 39">
            <a:extLst>
              <a:ext uri="{FF2B5EF4-FFF2-40B4-BE49-F238E27FC236}">
                <a16:creationId xmlns:a16="http://schemas.microsoft.com/office/drawing/2014/main" id="{73415960-797C-4389-838B-F1AA78B8983E}"/>
              </a:ext>
            </a:extLst>
          </p:cNvPr>
          <p:cNvCxnSpPr>
            <a:cxnSpLocks/>
          </p:cNvCxnSpPr>
          <p:nvPr/>
        </p:nvCxnSpPr>
        <p:spPr>
          <a:xfrm>
            <a:off x="2942488" y="4885455"/>
            <a:ext cx="5386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Fußzeilenplatzhalter 3">
            <a:extLst>
              <a:ext uri="{FF2B5EF4-FFF2-40B4-BE49-F238E27FC236}">
                <a16:creationId xmlns:a16="http://schemas.microsoft.com/office/drawing/2014/main" id="{12409EFC-AC30-487C-9787-D55FC72B49B2}"/>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24784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60"/>
                                        </p:tgtEl>
                                      </p:cBhvr>
                                    </p:animEffect>
                                    <p:set>
                                      <p:cBhvr>
                                        <p:cTn id="29" dur="1" fill="hold">
                                          <p:stCondLst>
                                            <p:cond delay="499"/>
                                          </p:stCondLst>
                                        </p:cTn>
                                        <p:tgtEl>
                                          <p:spTgt spid="6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1" grpId="0"/>
      <p:bldP spid="62" grpId="0"/>
      <p:bldP spid="62" grpId="1"/>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uppieren 29">
            <a:extLst>
              <a:ext uri="{FF2B5EF4-FFF2-40B4-BE49-F238E27FC236}">
                <a16:creationId xmlns:a16="http://schemas.microsoft.com/office/drawing/2014/main" id="{45B21B65-2E23-4B25-8801-D495696060F3}"/>
              </a:ext>
            </a:extLst>
          </p:cNvPr>
          <p:cNvGrpSpPr/>
          <p:nvPr/>
        </p:nvGrpSpPr>
        <p:grpSpPr>
          <a:xfrm>
            <a:off x="330303" y="249239"/>
            <a:ext cx="11520000" cy="1260000"/>
            <a:chOff x="330303" y="249239"/>
            <a:chExt cx="11520000" cy="1260000"/>
          </a:xfrm>
        </p:grpSpPr>
        <p:sp>
          <p:nvSpPr>
            <p:cNvPr id="31" name="Titel 1">
              <a:extLst>
                <a:ext uri="{FF2B5EF4-FFF2-40B4-BE49-F238E27FC236}">
                  <a16:creationId xmlns:a16="http://schemas.microsoft.com/office/drawing/2014/main" id="{C7B7E0A8-2F8A-4430-B484-ABB1A905382D}"/>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32" name="Gruppieren 31">
              <a:extLst>
                <a:ext uri="{FF2B5EF4-FFF2-40B4-BE49-F238E27FC236}">
                  <a16:creationId xmlns:a16="http://schemas.microsoft.com/office/drawing/2014/main" id="{4AA247F9-6854-43B6-8B57-16EB00446DF7}"/>
                </a:ext>
              </a:extLst>
            </p:cNvPr>
            <p:cNvGrpSpPr/>
            <p:nvPr/>
          </p:nvGrpSpPr>
          <p:grpSpPr>
            <a:xfrm>
              <a:off x="330303" y="249239"/>
              <a:ext cx="11520000" cy="1260000"/>
              <a:chOff x="330303" y="249239"/>
              <a:chExt cx="11520000" cy="1260000"/>
            </a:xfrm>
          </p:grpSpPr>
          <p:sp>
            <p:nvSpPr>
              <p:cNvPr id="33" name="Rechteck 32">
                <a:extLst>
                  <a:ext uri="{FF2B5EF4-FFF2-40B4-BE49-F238E27FC236}">
                    <a16:creationId xmlns:a16="http://schemas.microsoft.com/office/drawing/2014/main" id="{99010B28-D8AB-4674-8C17-39DE117E76EF}"/>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0819C426-BFB5-4F2B-858C-AF1A01FFEFA4}"/>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16</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Cropping</a:t>
            </a:r>
            <a:r>
              <a:rPr lang="de-DE">
                <a:solidFill>
                  <a:schemeClr val="bg1"/>
                </a:solidFill>
              </a:rPr>
              <a:t> </a:t>
            </a:r>
            <a:r>
              <a:rPr lang="de-DE" dirty="0">
                <a:solidFill>
                  <a:schemeClr val="bg1"/>
                </a:solidFill>
              </a:rPr>
              <a:t>Method</a:t>
            </a:r>
            <a:endParaRPr lang="de-DE">
              <a:solidFill>
                <a:schemeClr val="bg1"/>
              </a:solidFill>
            </a:endParaRPr>
          </a:p>
        </p:txBody>
      </p:sp>
      <p:sp>
        <p:nvSpPr>
          <p:cNvPr id="18" name="Fußzeilenplatzhalter 3">
            <a:extLst>
              <a:ext uri="{FF2B5EF4-FFF2-40B4-BE49-F238E27FC236}">
                <a16:creationId xmlns:a16="http://schemas.microsoft.com/office/drawing/2014/main" id="{EDBEAFDD-2CD6-4437-9A45-E45AC9709CE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grpSp>
        <p:nvGrpSpPr>
          <p:cNvPr id="38" name="Gruppieren 37">
            <a:extLst>
              <a:ext uri="{FF2B5EF4-FFF2-40B4-BE49-F238E27FC236}">
                <a16:creationId xmlns:a16="http://schemas.microsoft.com/office/drawing/2014/main" id="{93A75FCD-492B-45BA-9D37-22C414D61189}"/>
              </a:ext>
            </a:extLst>
          </p:cNvPr>
          <p:cNvGrpSpPr/>
          <p:nvPr/>
        </p:nvGrpSpPr>
        <p:grpSpPr>
          <a:xfrm>
            <a:off x="2506345" y="2459297"/>
            <a:ext cx="9518521" cy="3710623"/>
            <a:chOff x="2457184" y="1421464"/>
            <a:chExt cx="9518521" cy="3710623"/>
          </a:xfrm>
        </p:grpSpPr>
        <p:sp>
          <p:nvSpPr>
            <p:cNvPr id="39" name="Rechteck 38">
              <a:extLst>
                <a:ext uri="{FF2B5EF4-FFF2-40B4-BE49-F238E27FC236}">
                  <a16:creationId xmlns:a16="http://schemas.microsoft.com/office/drawing/2014/main" id="{3CBDE991-07A7-41E6-8A95-3F66161824CC}"/>
                </a:ext>
              </a:extLst>
            </p:cNvPr>
            <p:cNvSpPr/>
            <p:nvPr/>
          </p:nvSpPr>
          <p:spPr>
            <a:xfrm>
              <a:off x="4327423" y="1827849"/>
              <a:ext cx="3568929" cy="8740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15A9D140-9D5F-41AE-9FD0-119F9BCECEB6}"/>
                </a:ext>
              </a:extLst>
            </p:cNvPr>
            <p:cNvSpPr/>
            <p:nvPr/>
          </p:nvSpPr>
          <p:spPr>
            <a:xfrm>
              <a:off x="4302660" y="1809000"/>
              <a:ext cx="3575090" cy="26964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1" name="Gerader Verbinder 40">
              <a:extLst>
                <a:ext uri="{FF2B5EF4-FFF2-40B4-BE49-F238E27FC236}">
                  <a16:creationId xmlns:a16="http://schemas.microsoft.com/office/drawing/2014/main" id="{C5F295B9-9F17-4046-8DD2-0A3E413E3DE0}"/>
                </a:ext>
              </a:extLst>
            </p:cNvPr>
            <p:cNvCxnSpPr>
              <a:cxnSpLocks/>
            </p:cNvCxnSpPr>
            <p:nvPr/>
          </p:nvCxnSpPr>
          <p:spPr>
            <a:xfrm>
              <a:off x="5453040" y="1815431"/>
              <a:ext cx="0" cy="270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5CFE95BC-E34E-4B14-94FA-0625244DB32C}"/>
                </a:ext>
              </a:extLst>
            </p:cNvPr>
            <p:cNvCxnSpPr>
              <a:cxnSpLocks/>
            </p:cNvCxnSpPr>
            <p:nvPr/>
          </p:nvCxnSpPr>
          <p:spPr>
            <a:xfrm>
              <a:off x="6700684" y="1815431"/>
              <a:ext cx="0" cy="270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65F9F347-A414-460F-97E1-B53FEA6D6439}"/>
                </a:ext>
              </a:extLst>
            </p:cNvPr>
            <p:cNvCxnSpPr>
              <a:cxnSpLocks/>
            </p:cNvCxnSpPr>
            <p:nvPr/>
          </p:nvCxnSpPr>
          <p:spPr>
            <a:xfrm>
              <a:off x="4296353" y="2696881"/>
              <a:ext cx="36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F8C41EAD-5FEA-4339-9BB4-8ED9CE357263}"/>
                </a:ext>
              </a:extLst>
            </p:cNvPr>
            <p:cNvCxnSpPr>
              <a:cxnSpLocks/>
            </p:cNvCxnSpPr>
            <p:nvPr/>
          </p:nvCxnSpPr>
          <p:spPr>
            <a:xfrm>
              <a:off x="4289166" y="3585880"/>
              <a:ext cx="36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2E899785-EBC3-4630-80A0-6ABDE4D7919B}"/>
                    </a:ext>
                  </a:extLst>
                </p:cNvPr>
                <p:cNvSpPr txBox="1"/>
                <p:nvPr/>
              </p:nvSpPr>
              <p:spPr>
                <a:xfrm>
                  <a:off x="3927287" y="1868761"/>
                  <a:ext cx="234038" cy="504497"/>
                </a:xfrm>
                <a:prstGeom prst="rect">
                  <a:avLst/>
                </a:prstGeom>
                <a:solidFill>
                  <a:schemeClr val="accent5">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x>
                          <m:boxPr>
                            <m:ctrlPr>
                              <a:rPr lang="de-DE" sz="2800" i="1" smtClean="0">
                                <a:latin typeface="Cambria Math" panose="02040503050406030204" pitchFamily="18" charset="0"/>
                              </a:rPr>
                            </m:ctrlPr>
                          </m:boxPr>
                          <m:e>
                            <m:argPr>
                              <m:argSz m:val="-1"/>
                            </m:argPr>
                            <m:f>
                              <m:fPr>
                                <m:ctrlPr>
                                  <a:rPr lang="de-DE" sz="2800" i="1" smtClean="0">
                                    <a:latin typeface="Cambria Math" panose="02040503050406030204" pitchFamily="18" charset="0"/>
                                  </a:rPr>
                                </m:ctrlPr>
                              </m:fPr>
                              <m:num>
                                <m:r>
                                  <a:rPr lang="de-DE" sz="2800" b="0" i="1" smtClean="0">
                                    <a:latin typeface="Cambria Math" panose="02040503050406030204" pitchFamily="18" charset="0"/>
                                  </a:rPr>
                                  <m:t>1</m:t>
                                </m:r>
                              </m:num>
                              <m:den>
                                <m:r>
                                  <a:rPr lang="de-DE" sz="2800" b="0" i="1" smtClean="0">
                                    <a:latin typeface="Cambria Math" panose="02040503050406030204" pitchFamily="18" charset="0"/>
                                  </a:rPr>
                                  <m:t>3</m:t>
                                </m:r>
                              </m:den>
                            </m:f>
                          </m:e>
                        </m:box>
                      </m:oMath>
                    </m:oMathPara>
                  </a14:m>
                  <a:endParaRPr lang="de-DE" sz="2800"/>
                </a:p>
              </p:txBody>
            </p:sp>
          </mc:Choice>
          <mc:Fallback xmlns="">
            <p:sp>
              <p:nvSpPr>
                <p:cNvPr id="73" name="Textfeld 72">
                  <a:extLst>
                    <a:ext uri="{FF2B5EF4-FFF2-40B4-BE49-F238E27FC236}">
                      <a16:creationId xmlns:a16="http://schemas.microsoft.com/office/drawing/2014/main" id="{2E899785-EBC3-4630-80A0-6ABDE4D7919B}"/>
                    </a:ext>
                  </a:extLst>
                </p:cNvPr>
                <p:cNvSpPr txBox="1">
                  <a:spLocks noRot="1" noChangeAspect="1" noMove="1" noResize="1" noEditPoints="1" noAdjustHandles="1" noChangeArrowheads="1" noChangeShapeType="1" noTextEdit="1"/>
                </p:cNvSpPr>
                <p:nvPr/>
              </p:nvSpPr>
              <p:spPr>
                <a:xfrm>
                  <a:off x="3927287" y="1868761"/>
                  <a:ext cx="234038" cy="504497"/>
                </a:xfrm>
                <a:prstGeom prst="rect">
                  <a:avLst/>
                </a:prstGeom>
                <a:blipFill>
                  <a:blip r:embed="rId3"/>
                  <a:stretch>
                    <a:fillRect/>
                  </a:stretch>
                </a:blipFill>
              </p:spPr>
              <p:txBody>
                <a:bodyPr/>
                <a:lstStyle/>
                <a:p>
                  <a:r>
                    <a:rPr lang="en-US">
                      <a:noFill/>
                    </a:rPr>
                    <a:t> </a:t>
                  </a:r>
                </a:p>
              </p:txBody>
            </p:sp>
          </mc:Fallback>
        </mc:AlternateContent>
        <p:cxnSp>
          <p:nvCxnSpPr>
            <p:cNvPr id="74" name="Gerader Verbinder 73">
              <a:extLst>
                <a:ext uri="{FF2B5EF4-FFF2-40B4-BE49-F238E27FC236}">
                  <a16:creationId xmlns:a16="http://schemas.microsoft.com/office/drawing/2014/main" id="{6F3EAD8F-311D-4C8C-8904-57E5CEEE1958}"/>
                </a:ext>
              </a:extLst>
            </p:cNvPr>
            <p:cNvCxnSpPr>
              <a:cxnSpLocks/>
            </p:cNvCxnSpPr>
            <p:nvPr/>
          </p:nvCxnSpPr>
          <p:spPr>
            <a:xfrm>
              <a:off x="4302660" y="3588259"/>
              <a:ext cx="357509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5" name="Textfeld 74">
              <a:extLst>
                <a:ext uri="{FF2B5EF4-FFF2-40B4-BE49-F238E27FC236}">
                  <a16:creationId xmlns:a16="http://schemas.microsoft.com/office/drawing/2014/main" id="{334CA2CD-D4D2-4873-9775-13D0133EBFBE}"/>
                </a:ext>
              </a:extLst>
            </p:cNvPr>
            <p:cNvSpPr txBox="1"/>
            <p:nvPr/>
          </p:nvSpPr>
          <p:spPr>
            <a:xfrm>
              <a:off x="4378430" y="3165431"/>
              <a:ext cx="928261" cy="369332"/>
            </a:xfrm>
            <a:prstGeom prst="rect">
              <a:avLst/>
            </a:prstGeom>
            <a:noFill/>
          </p:spPr>
          <p:txBody>
            <a:bodyPr wrap="square" rtlCol="0">
              <a:spAutoFit/>
            </a:bodyPr>
            <a:lstStyle/>
            <a:p>
              <a:r>
                <a:rPr lang="de-DE" err="1">
                  <a:solidFill>
                    <a:srgbClr val="C00000"/>
                  </a:solidFill>
                </a:rPr>
                <a:t>horizon</a:t>
              </a:r>
              <a:endParaRPr lang="de-DE">
                <a:solidFill>
                  <a:srgbClr val="C00000"/>
                </a:solidFill>
              </a:endParaRPr>
            </a:p>
          </p:txBody>
        </p:sp>
        <p:sp>
          <p:nvSpPr>
            <p:cNvPr id="76" name="Textfeld 75">
              <a:extLst>
                <a:ext uri="{FF2B5EF4-FFF2-40B4-BE49-F238E27FC236}">
                  <a16:creationId xmlns:a16="http://schemas.microsoft.com/office/drawing/2014/main" id="{33A639E5-F2B1-4153-925B-E11325B156F2}"/>
                </a:ext>
              </a:extLst>
            </p:cNvPr>
            <p:cNvSpPr txBox="1"/>
            <p:nvPr/>
          </p:nvSpPr>
          <p:spPr>
            <a:xfrm>
              <a:off x="2462192" y="2512215"/>
              <a:ext cx="1796844" cy="369332"/>
            </a:xfrm>
            <a:prstGeom prst="rect">
              <a:avLst/>
            </a:prstGeom>
            <a:noFill/>
          </p:spPr>
          <p:txBody>
            <a:bodyPr wrap="square" rtlCol="0">
              <a:spAutoFit/>
            </a:bodyPr>
            <a:lstStyle/>
            <a:p>
              <a:r>
                <a:rPr lang="de-DE">
                  <a:solidFill>
                    <a:schemeClr val="bg1">
                      <a:lumMod val="50000"/>
                    </a:schemeClr>
                  </a:solidFill>
                </a:rPr>
                <a:t>third_of_height1</a:t>
              </a:r>
            </a:p>
          </p:txBody>
        </p:sp>
        <p:sp>
          <p:nvSpPr>
            <p:cNvPr id="77" name="Textfeld 76">
              <a:extLst>
                <a:ext uri="{FF2B5EF4-FFF2-40B4-BE49-F238E27FC236}">
                  <a16:creationId xmlns:a16="http://schemas.microsoft.com/office/drawing/2014/main" id="{560FAAAF-A953-43F6-B23E-FE455DA9696B}"/>
                </a:ext>
              </a:extLst>
            </p:cNvPr>
            <p:cNvSpPr txBox="1"/>
            <p:nvPr/>
          </p:nvSpPr>
          <p:spPr>
            <a:xfrm>
              <a:off x="2457184" y="3429000"/>
              <a:ext cx="1796844" cy="369332"/>
            </a:xfrm>
            <a:prstGeom prst="rect">
              <a:avLst/>
            </a:prstGeom>
            <a:noFill/>
          </p:spPr>
          <p:txBody>
            <a:bodyPr wrap="square" rtlCol="0">
              <a:spAutoFit/>
            </a:bodyPr>
            <a:lstStyle/>
            <a:p>
              <a:r>
                <a:rPr lang="de-DE">
                  <a:solidFill>
                    <a:schemeClr val="bg1">
                      <a:lumMod val="50000"/>
                    </a:schemeClr>
                  </a:solidFill>
                </a:rPr>
                <a:t>third_of_height2</a:t>
              </a:r>
            </a:p>
          </p:txBody>
        </p:sp>
        <p:sp>
          <p:nvSpPr>
            <p:cNvPr id="78" name="Textfeld 77">
              <a:extLst>
                <a:ext uri="{FF2B5EF4-FFF2-40B4-BE49-F238E27FC236}">
                  <a16:creationId xmlns:a16="http://schemas.microsoft.com/office/drawing/2014/main" id="{BC7DA72B-ED02-4AFB-9731-61C809B18E2D}"/>
                </a:ext>
              </a:extLst>
            </p:cNvPr>
            <p:cNvSpPr txBox="1"/>
            <p:nvPr/>
          </p:nvSpPr>
          <p:spPr>
            <a:xfrm>
              <a:off x="4312676" y="1444726"/>
              <a:ext cx="1796844" cy="369332"/>
            </a:xfrm>
            <a:prstGeom prst="rect">
              <a:avLst/>
            </a:prstGeom>
            <a:noFill/>
          </p:spPr>
          <p:txBody>
            <a:bodyPr wrap="square" rtlCol="0">
              <a:spAutoFit/>
            </a:bodyPr>
            <a:lstStyle/>
            <a:p>
              <a:r>
                <a:rPr lang="de-DE">
                  <a:solidFill>
                    <a:schemeClr val="bg1">
                      <a:lumMod val="50000"/>
                    </a:schemeClr>
                  </a:solidFill>
                </a:rPr>
                <a:t>third_of_width1</a:t>
              </a:r>
            </a:p>
          </p:txBody>
        </p:sp>
        <p:sp>
          <p:nvSpPr>
            <p:cNvPr id="79" name="Textfeld 78">
              <a:extLst>
                <a:ext uri="{FF2B5EF4-FFF2-40B4-BE49-F238E27FC236}">
                  <a16:creationId xmlns:a16="http://schemas.microsoft.com/office/drawing/2014/main" id="{AC451B28-BC49-4077-9A48-FD1358D8AEF3}"/>
                </a:ext>
              </a:extLst>
            </p:cNvPr>
            <p:cNvSpPr txBox="1"/>
            <p:nvPr/>
          </p:nvSpPr>
          <p:spPr>
            <a:xfrm>
              <a:off x="6080910" y="1421464"/>
              <a:ext cx="1796844" cy="369332"/>
            </a:xfrm>
            <a:prstGeom prst="rect">
              <a:avLst/>
            </a:prstGeom>
            <a:noFill/>
          </p:spPr>
          <p:txBody>
            <a:bodyPr wrap="square" rtlCol="0">
              <a:spAutoFit/>
            </a:bodyPr>
            <a:lstStyle/>
            <a:p>
              <a:r>
                <a:rPr lang="de-DE">
                  <a:solidFill>
                    <a:schemeClr val="bg1">
                      <a:lumMod val="50000"/>
                    </a:schemeClr>
                  </a:solidFill>
                </a:rPr>
                <a:t>third_of_width2</a:t>
              </a:r>
            </a:p>
          </p:txBody>
        </p:sp>
        <p:cxnSp>
          <p:nvCxnSpPr>
            <p:cNvPr id="80" name="Gerade Verbindung mit Pfeil 79">
              <a:extLst>
                <a:ext uri="{FF2B5EF4-FFF2-40B4-BE49-F238E27FC236}">
                  <a16:creationId xmlns:a16="http://schemas.microsoft.com/office/drawing/2014/main" id="{E27CD760-D5DE-4FB8-9053-3D45D3EEDDA7}"/>
                </a:ext>
              </a:extLst>
            </p:cNvPr>
            <p:cNvCxnSpPr>
              <a:cxnSpLocks/>
            </p:cNvCxnSpPr>
            <p:nvPr/>
          </p:nvCxnSpPr>
          <p:spPr>
            <a:xfrm>
              <a:off x="8037688" y="1848475"/>
              <a:ext cx="0" cy="2666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feld 80">
                  <a:extLst>
                    <a:ext uri="{FF2B5EF4-FFF2-40B4-BE49-F238E27FC236}">
                      <a16:creationId xmlns:a16="http://schemas.microsoft.com/office/drawing/2014/main" id="{7A83F2A4-CD17-47B1-864B-C2A1C0A8919F}"/>
                    </a:ext>
                  </a:extLst>
                </p:cNvPr>
                <p:cNvSpPr txBox="1"/>
                <p:nvPr/>
              </p:nvSpPr>
              <p:spPr>
                <a:xfrm>
                  <a:off x="8067357" y="2701584"/>
                  <a:ext cx="390834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chemeClr val="accent1"/>
                            </a:solidFill>
                            <a:latin typeface="Cambria Math" panose="02040503050406030204" pitchFamily="18" charset="0"/>
                          </a:rPr>
                          <m:t>𝑛𝑒𝑤</m:t>
                        </m:r>
                        <m:r>
                          <a:rPr lang="de-DE" b="0" i="1" smtClean="0">
                            <a:solidFill>
                              <a:schemeClr val="accent1"/>
                            </a:solidFill>
                            <a:latin typeface="Cambria Math" panose="02040503050406030204" pitchFamily="18" charset="0"/>
                          </a:rPr>
                          <m:t>_</m:t>
                        </m:r>
                        <m:r>
                          <a:rPr lang="de-DE" b="0" i="1" smtClean="0">
                            <a:solidFill>
                              <a:schemeClr val="accent1"/>
                            </a:solidFill>
                            <a:latin typeface="Cambria Math" panose="02040503050406030204" pitchFamily="18" charset="0"/>
                          </a:rPr>
                          <m:t>h𝑒𝑖𝑔h𝑡</m:t>
                        </m:r>
                      </m:oMath>
                    </m:oMathPara>
                  </a14:m>
                  <a:endParaRPr lang="de-DE">
                    <a:solidFill>
                      <a:schemeClr val="accent1"/>
                    </a:solidFill>
                  </a:endParaRPr>
                </a:p>
              </p:txBody>
            </p:sp>
          </mc:Choice>
          <mc:Fallback xmlns="">
            <p:sp>
              <p:nvSpPr>
                <p:cNvPr id="81" name="Textfeld 80">
                  <a:extLst>
                    <a:ext uri="{FF2B5EF4-FFF2-40B4-BE49-F238E27FC236}">
                      <a16:creationId xmlns:a16="http://schemas.microsoft.com/office/drawing/2014/main" id="{7A83F2A4-CD17-47B1-864B-C2A1C0A8919F}"/>
                    </a:ext>
                  </a:extLst>
                </p:cNvPr>
                <p:cNvSpPr txBox="1">
                  <a:spLocks noRot="1" noChangeAspect="1" noMove="1" noResize="1" noEditPoints="1" noAdjustHandles="1" noChangeArrowheads="1" noChangeShapeType="1" noTextEdit="1"/>
                </p:cNvSpPr>
                <p:nvPr/>
              </p:nvSpPr>
              <p:spPr>
                <a:xfrm>
                  <a:off x="8067357" y="2701584"/>
                  <a:ext cx="3908348"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feld 81">
                  <a:extLst>
                    <a:ext uri="{FF2B5EF4-FFF2-40B4-BE49-F238E27FC236}">
                      <a16:creationId xmlns:a16="http://schemas.microsoft.com/office/drawing/2014/main" id="{EEB4B466-9FF3-4635-9B6C-DFCBB0BBB789}"/>
                    </a:ext>
                  </a:extLst>
                </p:cNvPr>
                <p:cNvSpPr txBox="1"/>
                <p:nvPr/>
              </p:nvSpPr>
              <p:spPr>
                <a:xfrm>
                  <a:off x="4126736" y="4762755"/>
                  <a:ext cx="39083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chemeClr val="accent1"/>
                            </a:solidFill>
                            <a:latin typeface="Cambria Math" panose="02040503050406030204" pitchFamily="18" charset="0"/>
                          </a:rPr>
                          <m:t>𝑛𝑒𝑤</m:t>
                        </m:r>
                        <m:r>
                          <a:rPr lang="de-DE" b="0" i="1" smtClean="0">
                            <a:solidFill>
                              <a:schemeClr val="accent1"/>
                            </a:solidFill>
                            <a:latin typeface="Cambria Math" panose="02040503050406030204" pitchFamily="18" charset="0"/>
                          </a:rPr>
                          <m:t>_</m:t>
                        </m:r>
                        <m:r>
                          <a:rPr lang="de-DE" b="0" i="1" smtClean="0">
                            <a:solidFill>
                              <a:schemeClr val="accent1"/>
                            </a:solidFill>
                            <a:latin typeface="Cambria Math" panose="02040503050406030204" pitchFamily="18" charset="0"/>
                          </a:rPr>
                          <m:t>𝑤𝑖𝑑𝑡h</m:t>
                        </m:r>
                      </m:oMath>
                    </m:oMathPara>
                  </a14:m>
                  <a:endParaRPr lang="de-DE">
                    <a:solidFill>
                      <a:schemeClr val="accent1"/>
                    </a:solidFill>
                  </a:endParaRPr>
                </a:p>
              </p:txBody>
            </p:sp>
          </mc:Choice>
          <mc:Fallback xmlns="">
            <p:sp>
              <p:nvSpPr>
                <p:cNvPr id="82" name="Textfeld 81">
                  <a:extLst>
                    <a:ext uri="{FF2B5EF4-FFF2-40B4-BE49-F238E27FC236}">
                      <a16:creationId xmlns:a16="http://schemas.microsoft.com/office/drawing/2014/main" id="{EEB4B466-9FF3-4635-9B6C-DFCBB0BBB789}"/>
                    </a:ext>
                  </a:extLst>
                </p:cNvPr>
                <p:cNvSpPr txBox="1">
                  <a:spLocks noRot="1" noChangeAspect="1" noMove="1" noResize="1" noEditPoints="1" noAdjustHandles="1" noChangeArrowheads="1" noChangeShapeType="1" noTextEdit="1"/>
                </p:cNvSpPr>
                <p:nvPr/>
              </p:nvSpPr>
              <p:spPr>
                <a:xfrm>
                  <a:off x="4126736" y="4762755"/>
                  <a:ext cx="3908348" cy="369332"/>
                </a:xfrm>
                <a:prstGeom prst="rect">
                  <a:avLst/>
                </a:prstGeom>
                <a:blipFill>
                  <a:blip r:embed="rId5"/>
                  <a:stretch>
                    <a:fillRect/>
                  </a:stretch>
                </a:blipFill>
              </p:spPr>
              <p:txBody>
                <a:bodyPr/>
                <a:lstStyle/>
                <a:p>
                  <a:r>
                    <a:rPr lang="en-US">
                      <a:noFill/>
                    </a:rPr>
                    <a:t> </a:t>
                  </a:r>
                </a:p>
              </p:txBody>
            </p:sp>
          </mc:Fallback>
        </mc:AlternateContent>
        <p:cxnSp>
          <p:nvCxnSpPr>
            <p:cNvPr id="83" name="Gerade Verbindung mit Pfeil 82">
              <a:extLst>
                <a:ext uri="{FF2B5EF4-FFF2-40B4-BE49-F238E27FC236}">
                  <a16:creationId xmlns:a16="http://schemas.microsoft.com/office/drawing/2014/main" id="{DE7FB594-AC0F-42B0-B2A9-85C8345130D0}"/>
                </a:ext>
              </a:extLst>
            </p:cNvPr>
            <p:cNvCxnSpPr>
              <a:cxnSpLocks/>
            </p:cNvCxnSpPr>
            <p:nvPr/>
          </p:nvCxnSpPr>
          <p:spPr>
            <a:xfrm rot="5400000">
              <a:off x="6095754" y="2929141"/>
              <a:ext cx="0" cy="3564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Ellipse 27">
            <a:extLst>
              <a:ext uri="{FF2B5EF4-FFF2-40B4-BE49-F238E27FC236}">
                <a16:creationId xmlns:a16="http://schemas.microsoft.com/office/drawing/2014/main" id="{CD99FEAD-7A2E-4463-A233-ABF29BBE6AF2}"/>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29" name="Rechteck 28" descr="Webdesign">
            <a:extLst>
              <a:ext uri="{FF2B5EF4-FFF2-40B4-BE49-F238E27FC236}">
                <a16:creationId xmlns:a16="http://schemas.microsoft.com/office/drawing/2014/main" id="{C46C1596-34CA-4FB3-AE39-8485D19F496A}"/>
              </a:ext>
            </a:extLst>
          </p:cNvPr>
          <p:cNvSpPr/>
          <p:nvPr/>
        </p:nvSpPr>
        <p:spPr>
          <a:xfrm>
            <a:off x="10911511" y="604537"/>
            <a:ext cx="549404" cy="549404"/>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5" name="Fußzeilenplatzhalter 3">
            <a:extLst>
              <a:ext uri="{FF2B5EF4-FFF2-40B4-BE49-F238E27FC236}">
                <a16:creationId xmlns:a16="http://schemas.microsoft.com/office/drawing/2014/main" id="{31388640-819F-4AE7-A41D-3FB6AF06ED23}"/>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3471044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17</a:t>
            </a:fld>
            <a:endParaRPr lang="en-US"/>
          </a:p>
        </p:txBody>
      </p:sp>
      <p:grpSp>
        <p:nvGrpSpPr>
          <p:cNvPr id="25" name="Gruppieren 24">
            <a:extLst>
              <a:ext uri="{FF2B5EF4-FFF2-40B4-BE49-F238E27FC236}">
                <a16:creationId xmlns:a16="http://schemas.microsoft.com/office/drawing/2014/main" id="{8F5B1601-0AD6-4B02-BC8E-D4933F125DD7}"/>
              </a:ext>
            </a:extLst>
          </p:cNvPr>
          <p:cNvGrpSpPr/>
          <p:nvPr/>
        </p:nvGrpSpPr>
        <p:grpSpPr>
          <a:xfrm>
            <a:off x="330303" y="249239"/>
            <a:ext cx="11520000" cy="1260000"/>
            <a:chOff x="330303" y="249239"/>
            <a:chExt cx="11520000" cy="1260000"/>
          </a:xfrm>
        </p:grpSpPr>
        <p:sp>
          <p:nvSpPr>
            <p:cNvPr id="26" name="Titel 1">
              <a:extLst>
                <a:ext uri="{FF2B5EF4-FFF2-40B4-BE49-F238E27FC236}">
                  <a16:creationId xmlns:a16="http://schemas.microsoft.com/office/drawing/2014/main" id="{F8D5C01F-81AE-4255-9109-200038EEA4D5}"/>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7" name="Gruppieren 26">
              <a:extLst>
                <a:ext uri="{FF2B5EF4-FFF2-40B4-BE49-F238E27FC236}">
                  <a16:creationId xmlns:a16="http://schemas.microsoft.com/office/drawing/2014/main" id="{83932287-3E61-412B-ACC8-5FC471DF53A8}"/>
                </a:ext>
              </a:extLst>
            </p:cNvPr>
            <p:cNvGrpSpPr/>
            <p:nvPr/>
          </p:nvGrpSpPr>
          <p:grpSpPr>
            <a:xfrm>
              <a:off x="330303" y="249239"/>
              <a:ext cx="11520000" cy="1260000"/>
              <a:chOff x="330303" y="249239"/>
              <a:chExt cx="11520000" cy="1260000"/>
            </a:xfrm>
          </p:grpSpPr>
          <p:sp>
            <p:nvSpPr>
              <p:cNvPr id="28" name="Rechteck 27">
                <a:extLst>
                  <a:ext uri="{FF2B5EF4-FFF2-40B4-BE49-F238E27FC236}">
                    <a16:creationId xmlns:a16="http://schemas.microsoft.com/office/drawing/2014/main" id="{DF4B7C89-9904-42C6-94EB-BE0FBE66193F}"/>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8C2E7418-F617-4289-871C-8C82AB1B3AC1}"/>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Cropping</a:t>
            </a:r>
            <a:r>
              <a:rPr lang="de-DE">
                <a:solidFill>
                  <a:schemeClr val="bg1"/>
                </a:solidFill>
              </a:rPr>
              <a:t> </a:t>
            </a:r>
            <a:r>
              <a:rPr lang="de-DE" err="1">
                <a:solidFill>
                  <a:schemeClr val="bg1"/>
                </a:solidFill>
              </a:rPr>
              <a:t>of</a:t>
            </a:r>
            <a:r>
              <a:rPr lang="de-DE">
                <a:solidFill>
                  <a:schemeClr val="bg1"/>
                </a:solidFill>
              </a:rPr>
              <a:t> </a:t>
            </a:r>
            <a:r>
              <a:rPr lang="de-DE" err="1">
                <a:solidFill>
                  <a:schemeClr val="bg1"/>
                </a:solidFill>
              </a:rPr>
              <a:t>images</a:t>
            </a:r>
            <a:r>
              <a:rPr lang="de-DE">
                <a:solidFill>
                  <a:schemeClr val="bg1"/>
                </a:solidFill>
              </a:rPr>
              <a:t> </a:t>
            </a:r>
            <a:r>
              <a:rPr lang="de-DE" err="1">
                <a:solidFill>
                  <a:schemeClr val="bg1"/>
                </a:solidFill>
              </a:rPr>
              <a:t>with</a:t>
            </a:r>
            <a:r>
              <a:rPr lang="de-DE">
                <a:solidFill>
                  <a:schemeClr val="bg1"/>
                </a:solidFill>
              </a:rPr>
              <a:t> </a:t>
            </a:r>
            <a:r>
              <a:rPr lang="de-DE" err="1">
                <a:solidFill>
                  <a:schemeClr val="bg1"/>
                </a:solidFill>
              </a:rPr>
              <a:t>detected</a:t>
            </a:r>
            <a:r>
              <a:rPr lang="de-DE">
                <a:solidFill>
                  <a:schemeClr val="bg1"/>
                </a:solidFill>
              </a:rPr>
              <a:t> </a:t>
            </a:r>
            <a:r>
              <a:rPr lang="de-DE" err="1">
                <a:solidFill>
                  <a:schemeClr val="bg1"/>
                </a:solidFill>
              </a:rPr>
              <a:t>horizon</a:t>
            </a:r>
            <a:endParaRPr lang="de-DE">
              <a:solidFill>
                <a:schemeClr val="bg1"/>
              </a:solidFill>
            </a:endParaRPr>
          </a:p>
        </p:txBody>
      </p:sp>
      <p:sp>
        <p:nvSpPr>
          <p:cNvPr id="20" name="Textfeld 19">
            <a:extLst>
              <a:ext uri="{FF2B5EF4-FFF2-40B4-BE49-F238E27FC236}">
                <a16:creationId xmlns:a16="http://schemas.microsoft.com/office/drawing/2014/main" id="{D8F7C6E7-66D1-4A42-BC6B-F6ECCE217E07}"/>
              </a:ext>
            </a:extLst>
          </p:cNvPr>
          <p:cNvSpPr txBox="1"/>
          <p:nvPr/>
        </p:nvSpPr>
        <p:spPr>
          <a:xfrm>
            <a:off x="5552116" y="3719003"/>
            <a:ext cx="1641982" cy="369332"/>
          </a:xfrm>
          <a:prstGeom prst="rect">
            <a:avLst/>
          </a:prstGeom>
          <a:noFill/>
        </p:spPr>
        <p:txBody>
          <a:bodyPr wrap="square" rtlCol="0">
            <a:spAutoFit/>
          </a:bodyPr>
          <a:lstStyle/>
          <a:p>
            <a:r>
              <a:rPr lang="de-DE" err="1"/>
              <a:t>crop_img</a:t>
            </a:r>
            <a:endParaRPr lang="de-DE"/>
          </a:p>
        </p:txBody>
      </p:sp>
      <p:cxnSp>
        <p:nvCxnSpPr>
          <p:cNvPr id="21" name="Gerade Verbindung mit Pfeil 20">
            <a:extLst>
              <a:ext uri="{FF2B5EF4-FFF2-40B4-BE49-F238E27FC236}">
                <a16:creationId xmlns:a16="http://schemas.microsoft.com/office/drawing/2014/main" id="{23A0439C-321E-4F9A-AEEC-731552A445CC}"/>
              </a:ext>
            </a:extLst>
          </p:cNvPr>
          <p:cNvCxnSpPr>
            <a:cxnSpLocks/>
          </p:cNvCxnSpPr>
          <p:nvPr/>
        </p:nvCxnSpPr>
        <p:spPr>
          <a:xfrm>
            <a:off x="5630325" y="4099147"/>
            <a:ext cx="908113"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9C759B61-E195-499D-81B0-7B32C35AFB26}"/>
              </a:ext>
            </a:extLst>
          </p:cNvPr>
          <p:cNvPicPr>
            <a:picLocks noChangeAspect="1"/>
          </p:cNvPicPr>
          <p:nvPr/>
        </p:nvPicPr>
        <p:blipFill>
          <a:blip r:embed="rId3"/>
          <a:stretch>
            <a:fillRect/>
          </a:stretch>
        </p:blipFill>
        <p:spPr>
          <a:xfrm>
            <a:off x="2104552" y="2781361"/>
            <a:ext cx="3283021" cy="2224388"/>
          </a:xfrm>
          <a:prstGeom prst="rect">
            <a:avLst/>
          </a:prstGeom>
        </p:spPr>
      </p:pic>
      <p:pic>
        <p:nvPicPr>
          <p:cNvPr id="7" name="Grafik 6">
            <a:extLst>
              <a:ext uri="{FF2B5EF4-FFF2-40B4-BE49-F238E27FC236}">
                <a16:creationId xmlns:a16="http://schemas.microsoft.com/office/drawing/2014/main" id="{70C70150-C647-407C-93E8-329BE30CA0FD}"/>
              </a:ext>
            </a:extLst>
          </p:cNvPr>
          <p:cNvPicPr>
            <a:picLocks noChangeAspect="1"/>
          </p:cNvPicPr>
          <p:nvPr/>
        </p:nvPicPr>
        <p:blipFill>
          <a:blip r:embed="rId4"/>
          <a:stretch>
            <a:fillRect/>
          </a:stretch>
        </p:blipFill>
        <p:spPr>
          <a:xfrm>
            <a:off x="6877955" y="2781361"/>
            <a:ext cx="3283021" cy="2224387"/>
          </a:xfrm>
          <a:prstGeom prst="rect">
            <a:avLst/>
          </a:prstGeom>
        </p:spPr>
      </p:pic>
      <p:sp>
        <p:nvSpPr>
          <p:cNvPr id="23" name="Fußzeilenplatzhalter 3">
            <a:extLst>
              <a:ext uri="{FF2B5EF4-FFF2-40B4-BE49-F238E27FC236}">
                <a16:creationId xmlns:a16="http://schemas.microsoft.com/office/drawing/2014/main" id="{631355F3-A919-452B-8171-18BD0FECCF9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pic>
        <p:nvPicPr>
          <p:cNvPr id="17" name="Grafik 16">
            <a:extLst>
              <a:ext uri="{FF2B5EF4-FFF2-40B4-BE49-F238E27FC236}">
                <a16:creationId xmlns:a16="http://schemas.microsoft.com/office/drawing/2014/main" id="{BF0482E5-D4C7-46DE-90C1-C5560F202DC9}"/>
              </a:ext>
            </a:extLst>
          </p:cNvPr>
          <p:cNvPicPr>
            <a:picLocks noChangeAspect="1"/>
          </p:cNvPicPr>
          <p:nvPr/>
        </p:nvPicPr>
        <p:blipFill>
          <a:blip r:embed="rId5"/>
          <a:stretch>
            <a:fillRect/>
          </a:stretch>
        </p:blipFill>
        <p:spPr>
          <a:xfrm>
            <a:off x="6885771" y="2779903"/>
            <a:ext cx="3283018" cy="2224387"/>
          </a:xfrm>
          <a:prstGeom prst="rect">
            <a:avLst/>
          </a:prstGeom>
        </p:spPr>
      </p:pic>
      <p:sp>
        <p:nvSpPr>
          <p:cNvPr id="18" name="Ellipse 17">
            <a:extLst>
              <a:ext uri="{FF2B5EF4-FFF2-40B4-BE49-F238E27FC236}">
                <a16:creationId xmlns:a16="http://schemas.microsoft.com/office/drawing/2014/main" id="{236CD5F3-54FA-41C8-A4D1-1E7388AC6808}"/>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24" name="Rechteck 23" descr="Webdesign">
            <a:extLst>
              <a:ext uri="{FF2B5EF4-FFF2-40B4-BE49-F238E27FC236}">
                <a16:creationId xmlns:a16="http://schemas.microsoft.com/office/drawing/2014/main" id="{A44EE2C6-1534-465C-ADBE-54DD2580E7BC}"/>
              </a:ext>
            </a:extLst>
          </p:cNvPr>
          <p:cNvSpPr/>
          <p:nvPr/>
        </p:nvSpPr>
        <p:spPr>
          <a:xfrm>
            <a:off x="10908145" y="604537"/>
            <a:ext cx="549404" cy="549404"/>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0" name="Fußzeilenplatzhalter 3">
            <a:extLst>
              <a:ext uri="{FF2B5EF4-FFF2-40B4-BE49-F238E27FC236}">
                <a16:creationId xmlns:a16="http://schemas.microsoft.com/office/drawing/2014/main" id="{99E86C83-BE8D-43ED-ADB4-8931A42C7C18}"/>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cxnSp>
        <p:nvCxnSpPr>
          <p:cNvPr id="3" name="Gerader Verbinder 2">
            <a:extLst>
              <a:ext uri="{FF2B5EF4-FFF2-40B4-BE49-F238E27FC236}">
                <a16:creationId xmlns:a16="http://schemas.microsoft.com/office/drawing/2014/main" id="{4CCED531-6CC8-4C66-959E-F68B7FEFC919}"/>
              </a:ext>
            </a:extLst>
          </p:cNvPr>
          <p:cNvCxnSpPr/>
          <p:nvPr/>
        </p:nvCxnSpPr>
        <p:spPr>
          <a:xfrm>
            <a:off x="6885771" y="4248912"/>
            <a:ext cx="32752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1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18</a:t>
            </a:fld>
            <a:endParaRPr lang="en-US"/>
          </a:p>
        </p:txBody>
      </p:sp>
      <p:grpSp>
        <p:nvGrpSpPr>
          <p:cNvPr id="20" name="Gruppieren 19">
            <a:extLst>
              <a:ext uri="{FF2B5EF4-FFF2-40B4-BE49-F238E27FC236}">
                <a16:creationId xmlns:a16="http://schemas.microsoft.com/office/drawing/2014/main" id="{1CE5B9F1-94B1-49F8-B245-058FBF2970D2}"/>
              </a:ext>
            </a:extLst>
          </p:cNvPr>
          <p:cNvGrpSpPr/>
          <p:nvPr/>
        </p:nvGrpSpPr>
        <p:grpSpPr>
          <a:xfrm>
            <a:off x="330303" y="249239"/>
            <a:ext cx="11520000" cy="1260000"/>
            <a:chOff x="330303" y="249239"/>
            <a:chExt cx="11520000" cy="1260000"/>
          </a:xfrm>
        </p:grpSpPr>
        <p:sp>
          <p:nvSpPr>
            <p:cNvPr id="21" name="Titel 1">
              <a:extLst>
                <a:ext uri="{FF2B5EF4-FFF2-40B4-BE49-F238E27FC236}">
                  <a16:creationId xmlns:a16="http://schemas.microsoft.com/office/drawing/2014/main" id="{5B9BFB80-48A1-41BB-B378-8F8C3A3148D7}"/>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4" name="Gruppieren 23">
              <a:extLst>
                <a:ext uri="{FF2B5EF4-FFF2-40B4-BE49-F238E27FC236}">
                  <a16:creationId xmlns:a16="http://schemas.microsoft.com/office/drawing/2014/main" id="{240CE42C-FC56-4B88-9AD8-7FB799890D32}"/>
                </a:ext>
              </a:extLst>
            </p:cNvPr>
            <p:cNvGrpSpPr/>
            <p:nvPr/>
          </p:nvGrpSpPr>
          <p:grpSpPr>
            <a:xfrm>
              <a:off x="330303" y="249239"/>
              <a:ext cx="11520000" cy="1260000"/>
              <a:chOff x="330303" y="249239"/>
              <a:chExt cx="11520000" cy="1260000"/>
            </a:xfrm>
          </p:grpSpPr>
          <p:sp>
            <p:nvSpPr>
              <p:cNvPr id="26" name="Rechteck 25">
                <a:extLst>
                  <a:ext uri="{FF2B5EF4-FFF2-40B4-BE49-F238E27FC236}">
                    <a16:creationId xmlns:a16="http://schemas.microsoft.com/office/drawing/2014/main" id="{240B7F93-301A-4BE9-AF3D-25A78D8B4E7A}"/>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752EA2C1-9160-4DED-AC97-7895F96C95C6}"/>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dirty="0">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dirty="0" err="1">
                <a:solidFill>
                  <a:schemeClr val="bg1"/>
                </a:solidFill>
              </a:rPr>
              <a:t>Result</a:t>
            </a:r>
            <a:r>
              <a:rPr lang="de-DE" dirty="0">
                <a:solidFill>
                  <a:schemeClr val="bg1"/>
                </a:solidFill>
              </a:rPr>
              <a:t> – </a:t>
            </a:r>
            <a:r>
              <a:rPr lang="de-DE" err="1">
                <a:solidFill>
                  <a:schemeClr val="bg1"/>
                </a:solidFill>
              </a:rPr>
              <a:t>Some</a:t>
            </a:r>
            <a:r>
              <a:rPr lang="de-DE">
                <a:solidFill>
                  <a:schemeClr val="bg1"/>
                </a:solidFill>
              </a:rPr>
              <a:t> Samples</a:t>
            </a:r>
          </a:p>
        </p:txBody>
      </p:sp>
      <p:sp>
        <p:nvSpPr>
          <p:cNvPr id="23" name="Fußzeilenplatzhalter 3">
            <a:extLst>
              <a:ext uri="{FF2B5EF4-FFF2-40B4-BE49-F238E27FC236}">
                <a16:creationId xmlns:a16="http://schemas.microsoft.com/office/drawing/2014/main" id="{631355F3-A919-452B-8171-18BD0FECCF9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6" name="Ellipse 15">
            <a:extLst>
              <a:ext uri="{FF2B5EF4-FFF2-40B4-BE49-F238E27FC236}">
                <a16:creationId xmlns:a16="http://schemas.microsoft.com/office/drawing/2014/main" id="{1AE2AC69-A926-4ED1-A210-726FE0D1CEB9}"/>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8" name="Rechteck 17" descr="Webdesign">
            <a:extLst>
              <a:ext uri="{FF2B5EF4-FFF2-40B4-BE49-F238E27FC236}">
                <a16:creationId xmlns:a16="http://schemas.microsoft.com/office/drawing/2014/main" id="{08AF851E-720D-420D-AE62-3F676CEC9E02}"/>
              </a:ext>
            </a:extLst>
          </p:cNvPr>
          <p:cNvSpPr/>
          <p:nvPr/>
        </p:nvSpPr>
        <p:spPr>
          <a:xfrm>
            <a:off x="10911511" y="604537"/>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0" name="Grafik 9">
            <a:extLst>
              <a:ext uri="{FF2B5EF4-FFF2-40B4-BE49-F238E27FC236}">
                <a16:creationId xmlns:a16="http://schemas.microsoft.com/office/drawing/2014/main" id="{970038EA-D029-4DBA-AB88-69940744DF97}"/>
              </a:ext>
            </a:extLst>
          </p:cNvPr>
          <p:cNvPicPr>
            <a:picLocks noChangeAspect="1"/>
          </p:cNvPicPr>
          <p:nvPr/>
        </p:nvPicPr>
        <p:blipFill>
          <a:blip r:embed="rId5"/>
          <a:stretch>
            <a:fillRect/>
          </a:stretch>
        </p:blipFill>
        <p:spPr>
          <a:xfrm>
            <a:off x="4669698" y="2808483"/>
            <a:ext cx="3778790" cy="2565862"/>
          </a:xfrm>
          <a:prstGeom prst="rect">
            <a:avLst/>
          </a:prstGeom>
        </p:spPr>
      </p:pic>
      <p:pic>
        <p:nvPicPr>
          <p:cNvPr id="7" name="Grafik 6">
            <a:extLst>
              <a:ext uri="{FF2B5EF4-FFF2-40B4-BE49-F238E27FC236}">
                <a16:creationId xmlns:a16="http://schemas.microsoft.com/office/drawing/2014/main" id="{EB235E0E-9D99-4178-B468-0BBB8F910C57}"/>
              </a:ext>
            </a:extLst>
          </p:cNvPr>
          <p:cNvPicPr>
            <a:picLocks noChangeAspect="1"/>
          </p:cNvPicPr>
          <p:nvPr/>
        </p:nvPicPr>
        <p:blipFill>
          <a:blip r:embed="rId6"/>
          <a:stretch>
            <a:fillRect/>
          </a:stretch>
        </p:blipFill>
        <p:spPr>
          <a:xfrm>
            <a:off x="4682415" y="2808482"/>
            <a:ext cx="3778796" cy="2563348"/>
          </a:xfrm>
          <a:prstGeom prst="rect">
            <a:avLst/>
          </a:prstGeom>
        </p:spPr>
      </p:pic>
      <p:sp>
        <p:nvSpPr>
          <p:cNvPr id="28" name="Fußzeilenplatzhalter 3">
            <a:extLst>
              <a:ext uri="{FF2B5EF4-FFF2-40B4-BE49-F238E27FC236}">
                <a16:creationId xmlns:a16="http://schemas.microsoft.com/office/drawing/2014/main" id="{9FE7DBD5-D43D-4A07-B413-B90883DB3899}"/>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pic>
        <p:nvPicPr>
          <p:cNvPr id="22" name="Grafik 21" descr="Ein Bild, das draußen, Wasser, Schnee, Feld enthält.&#10;&#10;Automatisch generierte Beschreibung">
            <a:extLst>
              <a:ext uri="{FF2B5EF4-FFF2-40B4-BE49-F238E27FC236}">
                <a16:creationId xmlns:a16="http://schemas.microsoft.com/office/drawing/2014/main" id="{0399E7DD-6120-46A0-9634-60FB2A30BC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755" y="2808482"/>
            <a:ext cx="3805810" cy="2589433"/>
          </a:xfrm>
          <a:prstGeom prst="rect">
            <a:avLst/>
          </a:prstGeom>
        </p:spPr>
      </p:pic>
      <p:pic>
        <p:nvPicPr>
          <p:cNvPr id="29" name="Grafik 28">
            <a:extLst>
              <a:ext uri="{FF2B5EF4-FFF2-40B4-BE49-F238E27FC236}">
                <a16:creationId xmlns:a16="http://schemas.microsoft.com/office/drawing/2014/main" id="{5974582A-947D-4C25-823D-675BAA25155D}"/>
              </a:ext>
            </a:extLst>
          </p:cNvPr>
          <p:cNvPicPr>
            <a:picLocks noChangeAspect="1"/>
          </p:cNvPicPr>
          <p:nvPr/>
        </p:nvPicPr>
        <p:blipFill>
          <a:blip r:embed="rId8"/>
          <a:stretch>
            <a:fillRect/>
          </a:stretch>
        </p:blipFill>
        <p:spPr>
          <a:xfrm>
            <a:off x="373755" y="2824855"/>
            <a:ext cx="3793514" cy="2573060"/>
          </a:xfrm>
          <a:prstGeom prst="rect">
            <a:avLst/>
          </a:prstGeom>
        </p:spPr>
      </p:pic>
      <p:pic>
        <p:nvPicPr>
          <p:cNvPr id="30" name="Grafik 29" descr="Ein Bild, das dunkel, stehend, suchend, sitzend enthält.&#10;&#10;Automatisch generierte Beschreibung">
            <a:extLst>
              <a:ext uri="{FF2B5EF4-FFF2-40B4-BE49-F238E27FC236}">
                <a16:creationId xmlns:a16="http://schemas.microsoft.com/office/drawing/2014/main" id="{1B4A1D90-316F-4B91-99ED-0A45BDBE55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484183" y="2652258"/>
            <a:ext cx="3800498" cy="2850374"/>
          </a:xfrm>
          <a:prstGeom prst="rect">
            <a:avLst/>
          </a:prstGeom>
        </p:spPr>
      </p:pic>
      <p:pic>
        <p:nvPicPr>
          <p:cNvPr id="31" name="Grafik 30">
            <a:extLst>
              <a:ext uri="{FF2B5EF4-FFF2-40B4-BE49-F238E27FC236}">
                <a16:creationId xmlns:a16="http://schemas.microsoft.com/office/drawing/2014/main" id="{E768453D-7005-450B-B29F-7EC24FAF7710}"/>
              </a:ext>
            </a:extLst>
          </p:cNvPr>
          <p:cNvPicPr>
            <a:picLocks noChangeAspect="1"/>
          </p:cNvPicPr>
          <p:nvPr/>
        </p:nvPicPr>
        <p:blipFill>
          <a:blip r:embed="rId10"/>
          <a:stretch>
            <a:fillRect/>
          </a:stretch>
        </p:blipFill>
        <p:spPr>
          <a:xfrm>
            <a:off x="8953193" y="2177196"/>
            <a:ext cx="2856426" cy="3800498"/>
          </a:xfrm>
          <a:prstGeom prst="rect">
            <a:avLst/>
          </a:prstGeom>
        </p:spPr>
      </p:pic>
    </p:spTree>
    <p:extLst>
      <p:ext uri="{BB962C8B-B14F-4D97-AF65-F5344CB8AC3E}">
        <p14:creationId xmlns:p14="http://schemas.microsoft.com/office/powerpoint/2010/main" val="354059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19</a:t>
            </a:fld>
            <a:endParaRPr lang="en-US"/>
          </a:p>
        </p:txBody>
      </p:sp>
      <p:grpSp>
        <p:nvGrpSpPr>
          <p:cNvPr id="33" name="Gruppieren 32">
            <a:extLst>
              <a:ext uri="{FF2B5EF4-FFF2-40B4-BE49-F238E27FC236}">
                <a16:creationId xmlns:a16="http://schemas.microsoft.com/office/drawing/2014/main" id="{575E5929-95DD-4148-A4FE-7C04E54996E7}"/>
              </a:ext>
            </a:extLst>
          </p:cNvPr>
          <p:cNvGrpSpPr/>
          <p:nvPr/>
        </p:nvGrpSpPr>
        <p:grpSpPr>
          <a:xfrm>
            <a:off x="330303" y="249239"/>
            <a:ext cx="11520000" cy="1260000"/>
            <a:chOff x="330303" y="249239"/>
            <a:chExt cx="11520000" cy="1260000"/>
          </a:xfrm>
        </p:grpSpPr>
        <p:sp>
          <p:nvSpPr>
            <p:cNvPr id="34" name="Titel 1">
              <a:extLst>
                <a:ext uri="{FF2B5EF4-FFF2-40B4-BE49-F238E27FC236}">
                  <a16:creationId xmlns:a16="http://schemas.microsoft.com/office/drawing/2014/main" id="{35A4E91D-C16C-4EBD-9921-63A1707A4114}"/>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35" name="Gruppieren 34">
              <a:extLst>
                <a:ext uri="{FF2B5EF4-FFF2-40B4-BE49-F238E27FC236}">
                  <a16:creationId xmlns:a16="http://schemas.microsoft.com/office/drawing/2014/main" id="{22DE0EA8-DB45-4D60-BF6A-57EBCE6F38D7}"/>
                </a:ext>
              </a:extLst>
            </p:cNvPr>
            <p:cNvGrpSpPr/>
            <p:nvPr/>
          </p:nvGrpSpPr>
          <p:grpSpPr>
            <a:xfrm>
              <a:off x="330303" y="249239"/>
              <a:ext cx="11520000" cy="1260000"/>
              <a:chOff x="330303" y="249239"/>
              <a:chExt cx="11520000" cy="1260000"/>
            </a:xfrm>
          </p:grpSpPr>
          <p:sp>
            <p:nvSpPr>
              <p:cNvPr id="36" name="Rechteck 35">
                <a:extLst>
                  <a:ext uri="{FF2B5EF4-FFF2-40B4-BE49-F238E27FC236}">
                    <a16:creationId xmlns:a16="http://schemas.microsoft.com/office/drawing/2014/main" id="{4C2B7761-FC3A-4B86-AD88-302682E42BD8}"/>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CE87CE9F-191E-4FA6-94D0-BD8B90AA61A4}"/>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8" name="Fußzeilenplatzhalter 3">
            <a:extLst>
              <a:ext uri="{FF2B5EF4-FFF2-40B4-BE49-F238E27FC236}">
                <a16:creationId xmlns:a16="http://schemas.microsoft.com/office/drawing/2014/main" id="{EDBEAFDD-2CD6-4437-9A45-E45AC9709CE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43" name="Textfeld 42">
            <a:extLst>
              <a:ext uri="{FF2B5EF4-FFF2-40B4-BE49-F238E27FC236}">
                <a16:creationId xmlns:a16="http://schemas.microsoft.com/office/drawing/2014/main" id="{56AABBD4-7CC2-40E0-A0F0-AF7DA011F791}"/>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Object</a:t>
            </a:r>
            <a:r>
              <a:rPr lang="de-DE">
                <a:solidFill>
                  <a:schemeClr val="bg1"/>
                </a:solidFill>
              </a:rPr>
              <a:t> </a:t>
            </a:r>
            <a:r>
              <a:rPr lang="de-DE" err="1">
                <a:solidFill>
                  <a:schemeClr val="bg1"/>
                </a:solidFill>
              </a:rPr>
              <a:t>Detection</a:t>
            </a:r>
            <a:endParaRPr lang="de-DE">
              <a:solidFill>
                <a:schemeClr val="bg1"/>
              </a:solidFill>
            </a:endParaRPr>
          </a:p>
        </p:txBody>
      </p:sp>
      <p:grpSp>
        <p:nvGrpSpPr>
          <p:cNvPr id="113" name="Gruppieren 112">
            <a:extLst>
              <a:ext uri="{FF2B5EF4-FFF2-40B4-BE49-F238E27FC236}">
                <a16:creationId xmlns:a16="http://schemas.microsoft.com/office/drawing/2014/main" id="{41A24867-D3F5-44C7-9BD0-971F56330B70}"/>
              </a:ext>
            </a:extLst>
          </p:cNvPr>
          <p:cNvGrpSpPr/>
          <p:nvPr/>
        </p:nvGrpSpPr>
        <p:grpSpPr>
          <a:xfrm>
            <a:off x="3823760" y="1820577"/>
            <a:ext cx="3684981" cy="4299615"/>
            <a:chOff x="521760" y="2056735"/>
            <a:chExt cx="3684981" cy="4299615"/>
          </a:xfrm>
        </p:grpSpPr>
        <p:pic>
          <p:nvPicPr>
            <p:cNvPr id="57" name="Grafik 56" descr="Kamera">
              <a:extLst>
                <a:ext uri="{FF2B5EF4-FFF2-40B4-BE49-F238E27FC236}">
                  <a16:creationId xmlns:a16="http://schemas.microsoft.com/office/drawing/2014/main" id="{465F0077-6722-4682-A2EE-F64BB33B80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760" y="2056735"/>
              <a:ext cx="557710" cy="538245"/>
            </a:xfrm>
            <a:prstGeom prst="rect">
              <a:avLst/>
            </a:prstGeom>
          </p:spPr>
        </p:pic>
        <p:cxnSp>
          <p:nvCxnSpPr>
            <p:cNvPr id="6" name="Gerade Verbindung mit Pfeil 5">
              <a:extLst>
                <a:ext uri="{FF2B5EF4-FFF2-40B4-BE49-F238E27FC236}">
                  <a16:creationId xmlns:a16="http://schemas.microsoft.com/office/drawing/2014/main" id="{4806EBD7-199E-41F6-82B8-3D64C5393DE1}"/>
                </a:ext>
              </a:extLst>
            </p:cNvPr>
            <p:cNvCxnSpPr/>
            <p:nvPr/>
          </p:nvCxnSpPr>
          <p:spPr>
            <a:xfrm>
              <a:off x="1185766" y="2333370"/>
              <a:ext cx="1008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F18CD897-A29D-4A1A-83F9-D46794EB1D41}"/>
                </a:ext>
              </a:extLst>
            </p:cNvPr>
            <p:cNvSpPr txBox="1"/>
            <p:nvPr/>
          </p:nvSpPr>
          <p:spPr>
            <a:xfrm>
              <a:off x="2282420" y="2071760"/>
              <a:ext cx="975994" cy="523220"/>
            </a:xfrm>
            <a:prstGeom prst="rect">
              <a:avLst/>
            </a:prstGeom>
            <a:solidFill>
              <a:srgbClr val="FF85C2"/>
            </a:solidFill>
            <a:ln>
              <a:solidFill>
                <a:srgbClr val="FFABD5"/>
              </a:solidFill>
            </a:ln>
          </p:spPr>
          <p:txBody>
            <a:bodyPr wrap="square" rtlCol="0">
              <a:spAutoFit/>
            </a:bodyPr>
            <a:lstStyle/>
            <a:p>
              <a:pPr algn="ctr"/>
              <a:r>
                <a:rPr lang="de-DE" sz="1400" err="1"/>
                <a:t>read</a:t>
              </a:r>
              <a:r>
                <a:rPr lang="de-DE" sz="1400"/>
                <a:t> in </a:t>
              </a:r>
              <a:r>
                <a:rPr lang="de-DE" sz="1400" err="1"/>
                <a:t>image</a:t>
              </a:r>
              <a:endParaRPr lang="de-DE" sz="1400"/>
            </a:p>
          </p:txBody>
        </p:sp>
        <p:sp>
          <p:nvSpPr>
            <p:cNvPr id="52" name="Textfeld 51">
              <a:extLst>
                <a:ext uri="{FF2B5EF4-FFF2-40B4-BE49-F238E27FC236}">
                  <a16:creationId xmlns:a16="http://schemas.microsoft.com/office/drawing/2014/main" id="{8EA7399C-F8A5-473D-B514-240895209DFA}"/>
                </a:ext>
              </a:extLst>
            </p:cNvPr>
            <p:cNvSpPr txBox="1"/>
            <p:nvPr/>
          </p:nvSpPr>
          <p:spPr>
            <a:xfrm>
              <a:off x="2277191" y="2949974"/>
              <a:ext cx="975993" cy="523220"/>
            </a:xfrm>
            <a:prstGeom prst="rect">
              <a:avLst/>
            </a:prstGeom>
            <a:solidFill>
              <a:srgbClr val="FF61B0"/>
            </a:solidFill>
            <a:ln>
              <a:solidFill>
                <a:srgbClr val="FF61B0"/>
              </a:solidFill>
            </a:ln>
          </p:spPr>
          <p:txBody>
            <a:bodyPr wrap="square" rtlCol="0">
              <a:spAutoFit/>
            </a:bodyPr>
            <a:lstStyle/>
            <a:p>
              <a:pPr algn="ctr"/>
              <a:r>
                <a:rPr lang="de-DE" sz="1400" err="1"/>
                <a:t>preprocess</a:t>
              </a:r>
              <a:r>
                <a:rPr lang="de-DE" sz="1400"/>
                <a:t> </a:t>
              </a:r>
              <a:r>
                <a:rPr lang="de-DE" sz="1400" err="1"/>
                <a:t>image</a:t>
              </a:r>
              <a:endParaRPr lang="de-DE" sz="1400"/>
            </a:p>
          </p:txBody>
        </p:sp>
        <p:sp>
          <p:nvSpPr>
            <p:cNvPr id="73" name="Textfeld 72">
              <a:extLst>
                <a:ext uri="{FF2B5EF4-FFF2-40B4-BE49-F238E27FC236}">
                  <a16:creationId xmlns:a16="http://schemas.microsoft.com/office/drawing/2014/main" id="{107D56D9-26AA-4462-8C51-75A51E7178E6}"/>
                </a:ext>
              </a:extLst>
            </p:cNvPr>
            <p:cNvSpPr txBox="1"/>
            <p:nvPr/>
          </p:nvSpPr>
          <p:spPr>
            <a:xfrm>
              <a:off x="1327669" y="3918788"/>
              <a:ext cx="881526"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r>
                <a:rPr lang="de-DE" sz="1400" err="1">
                  <a:solidFill>
                    <a:schemeClr val="bg1"/>
                  </a:solidFill>
                </a:rPr>
                <a:t>horizon</a:t>
              </a:r>
              <a:endParaRPr lang="de-DE" sz="1400">
                <a:solidFill>
                  <a:schemeClr val="bg1"/>
                </a:solidFill>
              </a:endParaRPr>
            </a:p>
          </p:txBody>
        </p:sp>
        <p:sp>
          <p:nvSpPr>
            <p:cNvPr id="56" name="Textfeld 55">
              <a:extLst>
                <a:ext uri="{FF2B5EF4-FFF2-40B4-BE49-F238E27FC236}">
                  <a16:creationId xmlns:a16="http://schemas.microsoft.com/office/drawing/2014/main" id="{5D273705-A426-4E83-A2D6-5E5D1A8324BC}"/>
                </a:ext>
              </a:extLst>
            </p:cNvPr>
            <p:cNvSpPr txBox="1"/>
            <p:nvPr/>
          </p:nvSpPr>
          <p:spPr>
            <a:xfrm>
              <a:off x="1327669"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grpSp>
          <p:nvGrpSpPr>
            <p:cNvPr id="58" name="Gruppieren 57">
              <a:extLst>
                <a:ext uri="{FF2B5EF4-FFF2-40B4-BE49-F238E27FC236}">
                  <a16:creationId xmlns:a16="http://schemas.microsoft.com/office/drawing/2014/main" id="{594048FC-29F9-4DD3-9366-983735B8FF96}"/>
                </a:ext>
              </a:extLst>
            </p:cNvPr>
            <p:cNvGrpSpPr/>
            <p:nvPr/>
          </p:nvGrpSpPr>
          <p:grpSpPr>
            <a:xfrm>
              <a:off x="2486332" y="5818105"/>
              <a:ext cx="557710" cy="538245"/>
              <a:chOff x="2116182" y="3294965"/>
              <a:chExt cx="720000" cy="720000"/>
            </a:xfrm>
          </p:grpSpPr>
          <p:sp>
            <p:nvSpPr>
              <p:cNvPr id="70" name="Rechteck 69">
                <a:extLst>
                  <a:ext uri="{FF2B5EF4-FFF2-40B4-BE49-F238E27FC236}">
                    <a16:creationId xmlns:a16="http://schemas.microsoft.com/office/drawing/2014/main" id="{43FA4044-6608-41B0-AA86-EAC97FA154B6}"/>
                  </a:ext>
                </a:extLst>
              </p:cNvPr>
              <p:cNvSpPr/>
              <p:nvPr/>
            </p:nvSpPr>
            <p:spPr>
              <a:xfrm>
                <a:off x="2116182" y="3294965"/>
                <a:ext cx="720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1" name="Grafik 70" descr="Bild">
                <a:extLst>
                  <a:ext uri="{FF2B5EF4-FFF2-40B4-BE49-F238E27FC236}">
                    <a16:creationId xmlns:a16="http://schemas.microsoft.com/office/drawing/2014/main" id="{28E7ADE8-7D3C-426E-9E54-4B56DE6DBC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16182" y="3294965"/>
                <a:ext cx="720000" cy="720000"/>
              </a:xfrm>
              <a:prstGeom prst="rect">
                <a:avLst/>
              </a:prstGeom>
            </p:spPr>
          </p:pic>
        </p:grpSp>
        <p:sp>
          <p:nvSpPr>
            <p:cNvPr id="69" name="Textfeld 68">
              <a:extLst>
                <a:ext uri="{FF2B5EF4-FFF2-40B4-BE49-F238E27FC236}">
                  <a16:creationId xmlns:a16="http://schemas.microsoft.com/office/drawing/2014/main" id="{715C56C4-AEB4-4C45-9BFC-0F3E7A164A66}"/>
                </a:ext>
              </a:extLst>
            </p:cNvPr>
            <p:cNvSpPr txBox="1"/>
            <p:nvPr/>
          </p:nvSpPr>
          <p:spPr>
            <a:xfrm>
              <a:off x="3361507" y="3938811"/>
              <a:ext cx="808943"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br>
                <a:rPr lang="de-DE" sz="1400">
                  <a:solidFill>
                    <a:schemeClr val="bg1"/>
                  </a:solidFill>
                </a:rPr>
              </a:br>
              <a:r>
                <a:rPr lang="de-DE" sz="1400" err="1">
                  <a:solidFill>
                    <a:schemeClr val="bg1"/>
                  </a:solidFill>
                </a:rPr>
                <a:t>object</a:t>
              </a:r>
              <a:r>
                <a:rPr lang="de-DE" sz="1400">
                  <a:solidFill>
                    <a:schemeClr val="bg1"/>
                  </a:solidFill>
                </a:rPr>
                <a:t> </a:t>
              </a:r>
            </a:p>
          </p:txBody>
        </p:sp>
        <p:sp>
          <p:nvSpPr>
            <p:cNvPr id="74" name="Textfeld 73">
              <a:extLst>
                <a:ext uri="{FF2B5EF4-FFF2-40B4-BE49-F238E27FC236}">
                  <a16:creationId xmlns:a16="http://schemas.microsoft.com/office/drawing/2014/main" id="{A97C54BF-2C37-4BBC-B5FE-90A581D0EC65}"/>
                </a:ext>
              </a:extLst>
            </p:cNvPr>
            <p:cNvSpPr txBox="1"/>
            <p:nvPr/>
          </p:nvSpPr>
          <p:spPr>
            <a:xfrm>
              <a:off x="3325215"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cxnSp>
          <p:nvCxnSpPr>
            <p:cNvPr id="75" name="Gerade Verbindung mit Pfeil 74">
              <a:extLst>
                <a:ext uri="{FF2B5EF4-FFF2-40B4-BE49-F238E27FC236}">
                  <a16:creationId xmlns:a16="http://schemas.microsoft.com/office/drawing/2014/main" id="{C2CF2886-7083-4F31-BAE0-3562E7DCE303}"/>
                </a:ext>
              </a:extLst>
            </p:cNvPr>
            <p:cNvCxnSpPr>
              <a:cxnSpLocks/>
            </p:cNvCxnSpPr>
            <p:nvPr/>
          </p:nvCxnSpPr>
          <p:spPr>
            <a:xfrm rot="5400000">
              <a:off x="2564192" y="2780983"/>
              <a:ext cx="324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krümmt 18">
              <a:extLst>
                <a:ext uri="{FF2B5EF4-FFF2-40B4-BE49-F238E27FC236}">
                  <a16:creationId xmlns:a16="http://schemas.microsoft.com/office/drawing/2014/main" id="{D562EAC8-EA20-4740-B772-DDF6B9648CD1}"/>
                </a:ext>
              </a:extLst>
            </p:cNvPr>
            <p:cNvCxnSpPr>
              <a:cxnSpLocks/>
              <a:stCxn id="52" idx="2"/>
              <a:endCxn id="73" idx="0"/>
            </p:cNvCxnSpPr>
            <p:nvPr/>
          </p:nvCxnSpPr>
          <p:spPr>
            <a:xfrm rot="5400000">
              <a:off x="2044013" y="3197613"/>
              <a:ext cx="445594" cy="996756"/>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Verbinder: gekrümmt 79">
              <a:extLst>
                <a:ext uri="{FF2B5EF4-FFF2-40B4-BE49-F238E27FC236}">
                  <a16:creationId xmlns:a16="http://schemas.microsoft.com/office/drawing/2014/main" id="{448A50DC-B51B-409D-9341-B20DEE44C99A}"/>
                </a:ext>
              </a:extLst>
            </p:cNvPr>
            <p:cNvCxnSpPr>
              <a:cxnSpLocks/>
              <a:stCxn id="52" idx="2"/>
              <a:endCxn id="69" idx="0"/>
            </p:cNvCxnSpPr>
            <p:nvPr/>
          </p:nvCxnSpPr>
          <p:spPr>
            <a:xfrm rot="16200000" flipH="1">
              <a:off x="3032775" y="3205606"/>
              <a:ext cx="465617" cy="100079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Gerade Verbindung mit Pfeil 80">
              <a:extLst>
                <a:ext uri="{FF2B5EF4-FFF2-40B4-BE49-F238E27FC236}">
                  <a16:creationId xmlns:a16="http://schemas.microsoft.com/office/drawing/2014/main" id="{B5E935CE-AA5D-43F2-B100-922F43CEA77D}"/>
                </a:ext>
              </a:extLst>
            </p:cNvPr>
            <p:cNvCxnSpPr>
              <a:cxnSpLocks/>
            </p:cNvCxnSpPr>
            <p:nvPr/>
          </p:nvCxnSpPr>
          <p:spPr>
            <a:xfrm rot="5400000">
              <a:off x="1570432" y="4670191"/>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65C288E4-08F1-4634-82C5-8A99FDA2B4C1}"/>
                </a:ext>
              </a:extLst>
            </p:cNvPr>
            <p:cNvCxnSpPr>
              <a:cxnSpLocks/>
            </p:cNvCxnSpPr>
            <p:nvPr/>
          </p:nvCxnSpPr>
          <p:spPr>
            <a:xfrm rot="5400000">
              <a:off x="3567979" y="4680365"/>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Verbinder: gekrümmt 85">
              <a:extLst>
                <a:ext uri="{FF2B5EF4-FFF2-40B4-BE49-F238E27FC236}">
                  <a16:creationId xmlns:a16="http://schemas.microsoft.com/office/drawing/2014/main" id="{05C967B4-7C09-47A2-B07C-3773D0AB57B1}"/>
                </a:ext>
              </a:extLst>
            </p:cNvPr>
            <p:cNvCxnSpPr>
              <a:cxnSpLocks/>
              <a:stCxn id="56" idx="2"/>
              <a:endCxn id="71" idx="1"/>
            </p:cNvCxnSpPr>
            <p:nvPr/>
          </p:nvCxnSpPr>
          <p:spPr>
            <a:xfrm rot="16200000" flipH="1">
              <a:off x="1792073" y="5392969"/>
              <a:ext cx="670618" cy="717900"/>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Verbinder: gekrümmt 90">
              <a:extLst>
                <a:ext uri="{FF2B5EF4-FFF2-40B4-BE49-F238E27FC236}">
                  <a16:creationId xmlns:a16="http://schemas.microsoft.com/office/drawing/2014/main" id="{ACDE233F-6D53-4FEB-B596-2E54A602C34A}"/>
                </a:ext>
              </a:extLst>
            </p:cNvPr>
            <p:cNvCxnSpPr>
              <a:cxnSpLocks/>
              <a:stCxn id="74" idx="2"/>
              <a:endCxn id="71" idx="3"/>
            </p:cNvCxnSpPr>
            <p:nvPr/>
          </p:nvCxnSpPr>
          <p:spPr>
            <a:xfrm rot="5400000">
              <a:off x="3069701" y="5390951"/>
              <a:ext cx="670618" cy="721936"/>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hteck 2">
            <a:extLst>
              <a:ext uri="{FF2B5EF4-FFF2-40B4-BE49-F238E27FC236}">
                <a16:creationId xmlns:a16="http://schemas.microsoft.com/office/drawing/2014/main" id="{D0DD4D57-3534-45F1-ABBA-B6AFB0A4F847}"/>
              </a:ext>
            </a:extLst>
          </p:cNvPr>
          <p:cNvSpPr/>
          <p:nvPr/>
        </p:nvSpPr>
        <p:spPr>
          <a:xfrm>
            <a:off x="4566009" y="4256056"/>
            <a:ext cx="3200287" cy="1945718"/>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2371AD4D-10E3-4A56-9209-5DA80573571C}"/>
              </a:ext>
            </a:extLst>
          </p:cNvPr>
          <p:cNvSpPr/>
          <p:nvPr/>
        </p:nvSpPr>
        <p:spPr>
          <a:xfrm>
            <a:off x="2043827" y="3257371"/>
            <a:ext cx="4023917" cy="988836"/>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BCA1E56C-324C-4D3C-BE50-5BF80D0E9343}"/>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32" name="Rechteck 31" descr="Webdesign">
            <a:extLst>
              <a:ext uri="{FF2B5EF4-FFF2-40B4-BE49-F238E27FC236}">
                <a16:creationId xmlns:a16="http://schemas.microsoft.com/office/drawing/2014/main" id="{D0354C16-1A17-41E1-BAC7-00882B7A1CDA}"/>
              </a:ext>
            </a:extLst>
          </p:cNvPr>
          <p:cNvSpPr/>
          <p:nvPr/>
        </p:nvSpPr>
        <p:spPr>
          <a:xfrm>
            <a:off x="10911511" y="604537"/>
            <a:ext cx="549404" cy="549404"/>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8" name="Fußzeilenplatzhalter 3">
            <a:extLst>
              <a:ext uri="{FF2B5EF4-FFF2-40B4-BE49-F238E27FC236}">
                <a16:creationId xmlns:a16="http://schemas.microsoft.com/office/drawing/2014/main" id="{6941FC89-8E0F-4BE5-A1EC-7C03FEA38E2D}"/>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2778168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a:t>
            </a:fld>
            <a:endParaRPr lang="en-US"/>
          </a:p>
        </p:txBody>
      </p:sp>
      <p:graphicFrame>
        <p:nvGraphicFramePr>
          <p:cNvPr id="16" name="Inhaltsplatzhalter 2">
            <a:extLst>
              <a:ext uri="{FF2B5EF4-FFF2-40B4-BE49-F238E27FC236}">
                <a16:creationId xmlns:a16="http://schemas.microsoft.com/office/drawing/2014/main" id="{3ACB820D-B5A6-44D1-9B2E-02B5CF67DF37}"/>
              </a:ext>
            </a:extLst>
          </p:cNvPr>
          <p:cNvGraphicFramePr>
            <a:graphicFrameLocks noGrp="1"/>
          </p:cNvGraphicFramePr>
          <p:nvPr>
            <p:ph idx="1"/>
            <p:extLst>
              <p:ext uri="{D42A27DB-BD31-4B8C-83A1-F6EECF244321}">
                <p14:modId xmlns:p14="http://schemas.microsoft.com/office/powerpoint/2010/main" val="3820306829"/>
              </p:ext>
            </p:extLst>
          </p:nvPr>
        </p:nvGraphicFramePr>
        <p:xfrm>
          <a:off x="1616865" y="1898887"/>
          <a:ext cx="8949643" cy="4822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 name="Fußzeilenplatzhalter 3">
            <a:extLst>
              <a:ext uri="{FF2B5EF4-FFF2-40B4-BE49-F238E27FC236}">
                <a16:creationId xmlns:a16="http://schemas.microsoft.com/office/drawing/2014/main" id="{A3923B4B-E87D-424A-8D84-7DEF3733A4B4}"/>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grpSp>
        <p:nvGrpSpPr>
          <p:cNvPr id="10" name="Gruppieren 9">
            <a:extLst>
              <a:ext uri="{FF2B5EF4-FFF2-40B4-BE49-F238E27FC236}">
                <a16:creationId xmlns:a16="http://schemas.microsoft.com/office/drawing/2014/main" id="{172EA01A-E925-4333-85C4-AD5BF74929E7}"/>
              </a:ext>
            </a:extLst>
          </p:cNvPr>
          <p:cNvGrpSpPr/>
          <p:nvPr/>
        </p:nvGrpSpPr>
        <p:grpSpPr>
          <a:xfrm>
            <a:off x="331687" y="247875"/>
            <a:ext cx="11520000" cy="1260000"/>
            <a:chOff x="330303" y="249239"/>
            <a:chExt cx="11520000" cy="1260000"/>
          </a:xfrm>
        </p:grpSpPr>
        <p:sp>
          <p:nvSpPr>
            <p:cNvPr id="11" name="Rechteck 10">
              <a:extLst>
                <a:ext uri="{FF2B5EF4-FFF2-40B4-BE49-F238E27FC236}">
                  <a16:creationId xmlns:a16="http://schemas.microsoft.com/office/drawing/2014/main" id="{5408A671-EB78-4227-9945-9C9D47ADD061}"/>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01389751-6021-459C-BC01-3355A909BE54}"/>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F1C860CC-B080-4BE6-933E-50F63988EBA6}"/>
                </a:ext>
              </a:extLst>
            </p:cNvPr>
            <p:cNvSpPr txBox="1">
              <a:spLocks/>
            </p:cNvSpPr>
            <p:nvPr/>
          </p:nvSpPr>
          <p:spPr>
            <a:xfrm>
              <a:off x="526073" y="331051"/>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Content</a:t>
              </a:r>
              <a:endParaRPr lang="en-GB" sz="4000" b="1">
                <a:solidFill>
                  <a:srgbClr val="FFFFFF"/>
                </a:solidFill>
              </a:endParaRPr>
            </a:p>
          </p:txBody>
        </p:sp>
      </p:grpSp>
      <p:sp>
        <p:nvSpPr>
          <p:cNvPr id="18" name="Fußzeilenplatzhalter 3">
            <a:extLst>
              <a:ext uri="{FF2B5EF4-FFF2-40B4-BE49-F238E27FC236}">
                <a16:creationId xmlns:a16="http://schemas.microsoft.com/office/drawing/2014/main" id="{B92FE7B9-BC79-4F53-BD2D-A2D8AA01396B}"/>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1815425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20</a:t>
            </a:fld>
            <a:endParaRPr lang="en-US"/>
          </a:p>
        </p:txBody>
      </p:sp>
      <p:grpSp>
        <p:nvGrpSpPr>
          <p:cNvPr id="21" name="Gruppieren 20">
            <a:extLst>
              <a:ext uri="{FF2B5EF4-FFF2-40B4-BE49-F238E27FC236}">
                <a16:creationId xmlns:a16="http://schemas.microsoft.com/office/drawing/2014/main" id="{ED69DF36-7806-49A9-9376-98157484A31A}"/>
              </a:ext>
            </a:extLst>
          </p:cNvPr>
          <p:cNvGrpSpPr/>
          <p:nvPr/>
        </p:nvGrpSpPr>
        <p:grpSpPr>
          <a:xfrm>
            <a:off x="330303" y="249239"/>
            <a:ext cx="11520000" cy="1260000"/>
            <a:chOff x="330303" y="249239"/>
            <a:chExt cx="11520000" cy="1260000"/>
          </a:xfrm>
        </p:grpSpPr>
        <p:sp>
          <p:nvSpPr>
            <p:cNvPr id="23" name="Titel 1">
              <a:extLst>
                <a:ext uri="{FF2B5EF4-FFF2-40B4-BE49-F238E27FC236}">
                  <a16:creationId xmlns:a16="http://schemas.microsoft.com/office/drawing/2014/main" id="{58A0FDAC-6448-4FEE-8F3C-2962ED25F59F}"/>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4" name="Gruppieren 23">
              <a:extLst>
                <a:ext uri="{FF2B5EF4-FFF2-40B4-BE49-F238E27FC236}">
                  <a16:creationId xmlns:a16="http://schemas.microsoft.com/office/drawing/2014/main" id="{76CB122D-3B93-4780-8AC1-EBA75DE0B3DE}"/>
                </a:ext>
              </a:extLst>
            </p:cNvPr>
            <p:cNvGrpSpPr/>
            <p:nvPr/>
          </p:nvGrpSpPr>
          <p:grpSpPr>
            <a:xfrm>
              <a:off x="330303" y="249239"/>
              <a:ext cx="11520000" cy="1260000"/>
              <a:chOff x="330303" y="249239"/>
              <a:chExt cx="11520000" cy="1260000"/>
            </a:xfrm>
          </p:grpSpPr>
          <p:sp>
            <p:nvSpPr>
              <p:cNvPr id="25" name="Rechteck 24">
                <a:extLst>
                  <a:ext uri="{FF2B5EF4-FFF2-40B4-BE49-F238E27FC236}">
                    <a16:creationId xmlns:a16="http://schemas.microsoft.com/office/drawing/2014/main" id="{16D15FA2-1AB2-46AC-823D-90CFBCA73BBF}"/>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0CDDB2CB-3CDC-441E-867E-CEC818815141}"/>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Object</a:t>
            </a:r>
            <a:r>
              <a:rPr lang="de-DE">
                <a:solidFill>
                  <a:schemeClr val="bg1"/>
                </a:solidFill>
              </a:rPr>
              <a:t> </a:t>
            </a:r>
            <a:r>
              <a:rPr lang="de-DE" err="1">
                <a:solidFill>
                  <a:schemeClr val="bg1"/>
                </a:solidFill>
              </a:rPr>
              <a:t>Detection</a:t>
            </a:r>
            <a:r>
              <a:rPr lang="de-DE">
                <a:solidFill>
                  <a:schemeClr val="bg1"/>
                </a:solidFill>
              </a:rPr>
              <a:t> </a:t>
            </a:r>
            <a:r>
              <a:rPr lang="de-DE" err="1">
                <a:solidFill>
                  <a:schemeClr val="bg1"/>
                </a:solidFill>
              </a:rPr>
              <a:t>with</a:t>
            </a:r>
            <a:r>
              <a:rPr lang="de-DE">
                <a:solidFill>
                  <a:schemeClr val="bg1"/>
                </a:solidFill>
              </a:rPr>
              <a:t> </a:t>
            </a:r>
            <a:r>
              <a:rPr lang="de-DE" err="1">
                <a:solidFill>
                  <a:schemeClr val="bg1"/>
                </a:solidFill>
              </a:rPr>
              <a:t>Saliency</a:t>
            </a:r>
            <a:r>
              <a:rPr lang="de-DE">
                <a:solidFill>
                  <a:schemeClr val="bg1"/>
                </a:solidFill>
              </a:rPr>
              <a:t> </a:t>
            </a:r>
            <a:r>
              <a:rPr lang="de-DE" err="1">
                <a:solidFill>
                  <a:schemeClr val="bg1"/>
                </a:solidFill>
              </a:rPr>
              <a:t>Detection</a:t>
            </a:r>
            <a:endParaRPr lang="de-DE">
              <a:solidFill>
                <a:schemeClr val="bg1"/>
              </a:solidFill>
            </a:endParaRPr>
          </a:p>
        </p:txBody>
      </p:sp>
      <p:sp>
        <p:nvSpPr>
          <p:cNvPr id="22" name="Fußzeilenplatzhalter 3">
            <a:extLst>
              <a:ext uri="{FF2B5EF4-FFF2-40B4-BE49-F238E27FC236}">
                <a16:creationId xmlns:a16="http://schemas.microsoft.com/office/drawing/2014/main" id="{6241EDFC-A9E4-4E46-9728-98386D8172B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0" name="Ellipse 9">
            <a:extLst>
              <a:ext uri="{FF2B5EF4-FFF2-40B4-BE49-F238E27FC236}">
                <a16:creationId xmlns:a16="http://schemas.microsoft.com/office/drawing/2014/main" id="{9B205538-D0BB-4370-903A-B2B991864DC0}"/>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1" name="Rechteck 10" descr="Webdesign">
            <a:extLst>
              <a:ext uri="{FF2B5EF4-FFF2-40B4-BE49-F238E27FC236}">
                <a16:creationId xmlns:a16="http://schemas.microsoft.com/office/drawing/2014/main" id="{B6F66706-A290-4484-9A90-32C1B8E17017}"/>
              </a:ext>
            </a:extLst>
          </p:cNvPr>
          <p:cNvSpPr/>
          <p:nvPr/>
        </p:nvSpPr>
        <p:spPr>
          <a:xfrm>
            <a:off x="10908145" y="604537"/>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 name="Rechteck 3">
            <a:extLst>
              <a:ext uri="{FF2B5EF4-FFF2-40B4-BE49-F238E27FC236}">
                <a16:creationId xmlns:a16="http://schemas.microsoft.com/office/drawing/2014/main" id="{E674B0E0-2854-49CB-8EA5-DB6A932C7915}"/>
              </a:ext>
            </a:extLst>
          </p:cNvPr>
          <p:cNvSpPr/>
          <p:nvPr/>
        </p:nvSpPr>
        <p:spPr>
          <a:xfrm>
            <a:off x="686826" y="2979321"/>
            <a:ext cx="6486133" cy="2246769"/>
          </a:xfrm>
          <a:prstGeom prst="rect">
            <a:avLst/>
          </a:prstGeom>
        </p:spPr>
        <p:txBody>
          <a:bodyPr wrap="square">
            <a:spAutoFit/>
          </a:bodyPr>
          <a:lstStyle/>
          <a:p>
            <a:pPr algn="ctr"/>
            <a:r>
              <a:rPr lang="en-US" sz="2800"/>
              <a:t>“In essence, saliency is what </a:t>
            </a:r>
            <a:r>
              <a:rPr lang="en-US" sz="2800" dirty="0"/>
              <a:t>‘</a:t>
            </a:r>
            <a:r>
              <a:rPr lang="en-US" sz="2800"/>
              <a:t>stands out</a:t>
            </a:r>
            <a:r>
              <a:rPr lang="en-US" sz="2800" dirty="0"/>
              <a:t>’ </a:t>
            </a:r>
            <a:r>
              <a:rPr lang="en-US" sz="2800"/>
              <a:t>in a photo or scene, enabling your eye-brain connection to quickly (and essentially unconsciously) focus on the most important regions.” </a:t>
            </a:r>
            <a:r>
              <a:rPr lang="en-US" sz="2400">
                <a:hlinkClick r:id="rId5" action="ppaction://hlinksldjump"/>
              </a:rPr>
              <a:t>[4]</a:t>
            </a:r>
            <a:endParaRPr lang="en-US" sz="2800"/>
          </a:p>
        </p:txBody>
      </p:sp>
      <p:pic>
        <p:nvPicPr>
          <p:cNvPr id="16" name="Grafik 15" descr="Ein Bild, das Pflanze, Blume, klein, Vase enthält.&#10;&#10;Automatisch generierte Beschreibung">
            <a:extLst>
              <a:ext uri="{FF2B5EF4-FFF2-40B4-BE49-F238E27FC236}">
                <a16:creationId xmlns:a16="http://schemas.microsoft.com/office/drawing/2014/main" id="{B575B8E9-B335-4C75-8A32-F16D1039B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4878" y="2520186"/>
            <a:ext cx="4337799" cy="2884175"/>
          </a:xfrm>
          <a:prstGeom prst="rect">
            <a:avLst/>
          </a:prstGeom>
        </p:spPr>
      </p:pic>
      <p:grpSp>
        <p:nvGrpSpPr>
          <p:cNvPr id="8" name="Gruppieren 7">
            <a:extLst>
              <a:ext uri="{FF2B5EF4-FFF2-40B4-BE49-F238E27FC236}">
                <a16:creationId xmlns:a16="http://schemas.microsoft.com/office/drawing/2014/main" id="{1C96CD1E-AE1E-434D-92A1-488C383002E5}"/>
              </a:ext>
            </a:extLst>
          </p:cNvPr>
          <p:cNvGrpSpPr/>
          <p:nvPr/>
        </p:nvGrpSpPr>
        <p:grpSpPr>
          <a:xfrm>
            <a:off x="7444878" y="2520186"/>
            <a:ext cx="4337799" cy="2884175"/>
            <a:chOff x="3922786" y="3231379"/>
            <a:chExt cx="4337799" cy="2884175"/>
          </a:xfrm>
        </p:grpSpPr>
        <p:sp>
          <p:nvSpPr>
            <p:cNvPr id="3" name="Rechteck 2">
              <a:extLst>
                <a:ext uri="{FF2B5EF4-FFF2-40B4-BE49-F238E27FC236}">
                  <a16:creationId xmlns:a16="http://schemas.microsoft.com/office/drawing/2014/main" id="{C5512F0D-3413-4824-A594-F5A0E9FE3759}"/>
                </a:ext>
              </a:extLst>
            </p:cNvPr>
            <p:cNvSpPr/>
            <p:nvPr/>
          </p:nvSpPr>
          <p:spPr>
            <a:xfrm>
              <a:off x="3922786" y="3231379"/>
              <a:ext cx="4337799" cy="2884175"/>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fik 5">
              <a:extLst>
                <a:ext uri="{FF2B5EF4-FFF2-40B4-BE49-F238E27FC236}">
                  <a16:creationId xmlns:a16="http://schemas.microsoft.com/office/drawing/2014/main" id="{1B9F8896-F903-495F-8C3C-2F29C5BAB425}"/>
                </a:ext>
              </a:extLst>
            </p:cNvPr>
            <p:cNvPicPr>
              <a:picLocks noChangeAspect="1"/>
            </p:cNvPicPr>
            <p:nvPr/>
          </p:nvPicPr>
          <p:blipFill>
            <a:blip r:embed="rId7"/>
            <a:stretch>
              <a:fillRect/>
            </a:stretch>
          </p:blipFill>
          <p:spPr>
            <a:xfrm>
              <a:off x="5435600" y="3971636"/>
              <a:ext cx="1471153" cy="1684527"/>
            </a:xfrm>
            <a:prstGeom prst="rect">
              <a:avLst/>
            </a:prstGeom>
          </p:spPr>
        </p:pic>
      </p:grpSp>
      <p:pic>
        <p:nvPicPr>
          <p:cNvPr id="20" name="Grafik 19">
            <a:extLst>
              <a:ext uri="{FF2B5EF4-FFF2-40B4-BE49-F238E27FC236}">
                <a16:creationId xmlns:a16="http://schemas.microsoft.com/office/drawing/2014/main" id="{84DD7CA3-E260-43DE-B4D2-4DDE10572FB1}"/>
              </a:ext>
            </a:extLst>
          </p:cNvPr>
          <p:cNvPicPr>
            <a:picLocks noChangeAspect="1"/>
          </p:cNvPicPr>
          <p:nvPr/>
        </p:nvPicPr>
        <p:blipFill>
          <a:blip r:embed="rId8"/>
          <a:stretch>
            <a:fillRect/>
          </a:stretch>
        </p:blipFill>
        <p:spPr>
          <a:xfrm>
            <a:off x="7444878" y="2520185"/>
            <a:ext cx="4342110" cy="2884175"/>
          </a:xfrm>
          <a:prstGeom prst="rect">
            <a:avLst/>
          </a:prstGeom>
        </p:spPr>
      </p:pic>
      <p:sp>
        <p:nvSpPr>
          <p:cNvPr id="27" name="Fußzeilenplatzhalter 3">
            <a:extLst>
              <a:ext uri="{FF2B5EF4-FFF2-40B4-BE49-F238E27FC236}">
                <a16:creationId xmlns:a16="http://schemas.microsoft.com/office/drawing/2014/main" id="{B28FFE5C-05CB-4BF6-AA3C-308D01541D67}"/>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281616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21</a:t>
            </a:fld>
            <a:endParaRPr lang="en-US"/>
          </a:p>
        </p:txBody>
      </p:sp>
      <p:grpSp>
        <p:nvGrpSpPr>
          <p:cNvPr id="31" name="Gruppieren 30">
            <a:extLst>
              <a:ext uri="{FF2B5EF4-FFF2-40B4-BE49-F238E27FC236}">
                <a16:creationId xmlns:a16="http://schemas.microsoft.com/office/drawing/2014/main" id="{B4E4EECC-AA49-4BB8-8201-C6E3DF443C4A}"/>
              </a:ext>
            </a:extLst>
          </p:cNvPr>
          <p:cNvGrpSpPr/>
          <p:nvPr/>
        </p:nvGrpSpPr>
        <p:grpSpPr>
          <a:xfrm>
            <a:off x="330303" y="249239"/>
            <a:ext cx="11520000" cy="1260000"/>
            <a:chOff x="330303" y="249239"/>
            <a:chExt cx="11520000" cy="1260000"/>
          </a:xfrm>
        </p:grpSpPr>
        <p:sp>
          <p:nvSpPr>
            <p:cNvPr id="34" name="Titel 1">
              <a:extLst>
                <a:ext uri="{FF2B5EF4-FFF2-40B4-BE49-F238E27FC236}">
                  <a16:creationId xmlns:a16="http://schemas.microsoft.com/office/drawing/2014/main" id="{28E53784-9A97-419A-933F-ED064D380433}"/>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37" name="Gruppieren 36">
              <a:extLst>
                <a:ext uri="{FF2B5EF4-FFF2-40B4-BE49-F238E27FC236}">
                  <a16:creationId xmlns:a16="http://schemas.microsoft.com/office/drawing/2014/main" id="{DED409BF-D3A6-41F9-AAF4-D8C9FD5FA3E8}"/>
                </a:ext>
              </a:extLst>
            </p:cNvPr>
            <p:cNvGrpSpPr/>
            <p:nvPr/>
          </p:nvGrpSpPr>
          <p:grpSpPr>
            <a:xfrm>
              <a:off x="330303" y="249239"/>
              <a:ext cx="11520000" cy="1260000"/>
              <a:chOff x="330303" y="249239"/>
              <a:chExt cx="11520000" cy="1260000"/>
            </a:xfrm>
          </p:grpSpPr>
          <p:sp>
            <p:nvSpPr>
              <p:cNvPr id="38" name="Rechteck 37">
                <a:extLst>
                  <a:ext uri="{FF2B5EF4-FFF2-40B4-BE49-F238E27FC236}">
                    <a16:creationId xmlns:a16="http://schemas.microsoft.com/office/drawing/2014/main" id="{80CF971A-7958-4526-A635-CC2AE5405FF3}"/>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BB8F2071-4A50-4E6A-90AF-582A7CD76D7F}"/>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Object</a:t>
            </a:r>
            <a:r>
              <a:rPr lang="de-DE">
                <a:solidFill>
                  <a:schemeClr val="bg1"/>
                </a:solidFill>
              </a:rPr>
              <a:t> </a:t>
            </a:r>
            <a:r>
              <a:rPr lang="de-DE" err="1">
                <a:solidFill>
                  <a:schemeClr val="bg1"/>
                </a:solidFill>
              </a:rPr>
              <a:t>Detection</a:t>
            </a:r>
            <a:r>
              <a:rPr lang="de-DE">
                <a:solidFill>
                  <a:schemeClr val="bg1"/>
                </a:solidFill>
              </a:rPr>
              <a:t> </a:t>
            </a:r>
            <a:r>
              <a:rPr lang="de-DE" err="1">
                <a:solidFill>
                  <a:schemeClr val="bg1"/>
                </a:solidFill>
              </a:rPr>
              <a:t>with</a:t>
            </a:r>
            <a:r>
              <a:rPr lang="de-DE">
                <a:solidFill>
                  <a:schemeClr val="bg1"/>
                </a:solidFill>
              </a:rPr>
              <a:t> </a:t>
            </a:r>
            <a:r>
              <a:rPr lang="de-DE" err="1">
                <a:solidFill>
                  <a:schemeClr val="bg1"/>
                </a:solidFill>
              </a:rPr>
              <a:t>Saliency</a:t>
            </a:r>
            <a:r>
              <a:rPr lang="de-DE">
                <a:solidFill>
                  <a:schemeClr val="bg1"/>
                </a:solidFill>
              </a:rPr>
              <a:t> </a:t>
            </a:r>
            <a:r>
              <a:rPr lang="de-DE" err="1">
                <a:solidFill>
                  <a:schemeClr val="bg1"/>
                </a:solidFill>
              </a:rPr>
              <a:t>Detection</a:t>
            </a:r>
            <a:endParaRPr lang="de-DE">
              <a:solidFill>
                <a:schemeClr val="bg1"/>
              </a:solidFill>
            </a:endParaRPr>
          </a:p>
        </p:txBody>
      </p:sp>
      <p:sp>
        <p:nvSpPr>
          <p:cNvPr id="22" name="Fußzeilenplatzhalter 3">
            <a:extLst>
              <a:ext uri="{FF2B5EF4-FFF2-40B4-BE49-F238E27FC236}">
                <a16:creationId xmlns:a16="http://schemas.microsoft.com/office/drawing/2014/main" id="{6241EDFC-A9E4-4E46-9728-98386D8172B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0" name="Ellipse 9">
            <a:extLst>
              <a:ext uri="{FF2B5EF4-FFF2-40B4-BE49-F238E27FC236}">
                <a16:creationId xmlns:a16="http://schemas.microsoft.com/office/drawing/2014/main" id="{9B205538-D0BB-4370-903A-B2B991864DC0}"/>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1" name="Rechteck 10" descr="Webdesign">
            <a:extLst>
              <a:ext uri="{FF2B5EF4-FFF2-40B4-BE49-F238E27FC236}">
                <a16:creationId xmlns:a16="http://schemas.microsoft.com/office/drawing/2014/main" id="{B6F66706-A290-4484-9A90-32C1B8E17017}"/>
              </a:ext>
            </a:extLst>
          </p:cNvPr>
          <p:cNvSpPr/>
          <p:nvPr/>
        </p:nvSpPr>
        <p:spPr>
          <a:xfrm>
            <a:off x="10908145" y="604537"/>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3" name="Grafik 2" descr="Ein Bild, das Wasser, draußen, Gras, Boot enthält.&#10;&#10;Automatisch generierte Beschreibung">
            <a:extLst>
              <a:ext uri="{FF2B5EF4-FFF2-40B4-BE49-F238E27FC236}">
                <a16:creationId xmlns:a16="http://schemas.microsoft.com/office/drawing/2014/main" id="{B5CFDF0D-DE01-4FC0-B6F8-A2034C0F7D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139" y="3801206"/>
            <a:ext cx="2569495" cy="1445341"/>
          </a:xfrm>
          <a:prstGeom prst="rect">
            <a:avLst/>
          </a:prstGeom>
        </p:spPr>
      </p:pic>
      <p:grpSp>
        <p:nvGrpSpPr>
          <p:cNvPr id="50" name="Gruppieren 49">
            <a:extLst>
              <a:ext uri="{FF2B5EF4-FFF2-40B4-BE49-F238E27FC236}">
                <a16:creationId xmlns:a16="http://schemas.microsoft.com/office/drawing/2014/main" id="{7183B0E3-3E45-4C08-AF95-BAAC5879C191}"/>
              </a:ext>
            </a:extLst>
          </p:cNvPr>
          <p:cNvGrpSpPr/>
          <p:nvPr/>
        </p:nvGrpSpPr>
        <p:grpSpPr>
          <a:xfrm>
            <a:off x="2400528" y="3808581"/>
            <a:ext cx="4970735" cy="2297889"/>
            <a:chOff x="2405699" y="3808581"/>
            <a:chExt cx="4970735" cy="2297889"/>
          </a:xfrm>
        </p:grpSpPr>
        <p:pic>
          <p:nvPicPr>
            <p:cNvPr id="4" name="Grafik 3">
              <a:extLst>
                <a:ext uri="{FF2B5EF4-FFF2-40B4-BE49-F238E27FC236}">
                  <a16:creationId xmlns:a16="http://schemas.microsoft.com/office/drawing/2014/main" id="{8AB47289-4E9B-4344-8BFC-3D2AF0F5DBC7}"/>
                </a:ext>
              </a:extLst>
            </p:cNvPr>
            <p:cNvPicPr>
              <a:picLocks noChangeAspect="1"/>
            </p:cNvPicPr>
            <p:nvPr/>
          </p:nvPicPr>
          <p:blipFill>
            <a:blip r:embed="rId6"/>
            <a:stretch>
              <a:fillRect/>
            </a:stretch>
          </p:blipFill>
          <p:spPr>
            <a:xfrm>
              <a:off x="4806939" y="3808581"/>
              <a:ext cx="2569495" cy="1441125"/>
            </a:xfrm>
            <a:prstGeom prst="rect">
              <a:avLst/>
            </a:prstGeom>
          </p:spPr>
        </p:pic>
        <p:cxnSp>
          <p:nvCxnSpPr>
            <p:cNvPr id="16" name="Verbinder: gekrümmt 15">
              <a:extLst>
                <a:ext uri="{FF2B5EF4-FFF2-40B4-BE49-F238E27FC236}">
                  <a16:creationId xmlns:a16="http://schemas.microsoft.com/office/drawing/2014/main" id="{236C17DA-996C-42F8-B75F-7045E7D52845}"/>
                </a:ext>
              </a:extLst>
            </p:cNvPr>
            <p:cNvCxnSpPr>
              <a:cxnSpLocks/>
            </p:cNvCxnSpPr>
            <p:nvPr/>
          </p:nvCxnSpPr>
          <p:spPr>
            <a:xfrm rot="5400000" flipH="1" flipV="1">
              <a:off x="4036492" y="3627017"/>
              <a:ext cx="4216" cy="3265801"/>
            </a:xfrm>
            <a:prstGeom prst="curvedConnector3">
              <a:avLst>
                <a:gd name="adj1" fmla="val -11719046"/>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8888BFCA-1330-400B-B644-08B17BF96E87}"/>
                </a:ext>
              </a:extLst>
            </p:cNvPr>
            <p:cNvSpPr txBox="1"/>
            <p:nvPr/>
          </p:nvSpPr>
          <p:spPr>
            <a:xfrm>
              <a:off x="2676832" y="5737138"/>
              <a:ext cx="2723536" cy="369332"/>
            </a:xfrm>
            <a:prstGeom prst="rect">
              <a:avLst/>
            </a:prstGeom>
            <a:noFill/>
          </p:spPr>
          <p:txBody>
            <a:bodyPr wrap="square" rtlCol="0">
              <a:spAutoFit/>
            </a:bodyPr>
            <a:lstStyle/>
            <a:p>
              <a:r>
                <a:rPr lang="de-DE" err="1"/>
                <a:t>Saliency</a:t>
              </a:r>
              <a:r>
                <a:rPr lang="de-DE"/>
                <a:t> </a:t>
              </a:r>
              <a:r>
                <a:rPr lang="de-DE" err="1"/>
                <a:t>Map</a:t>
              </a:r>
              <a:r>
                <a:rPr lang="de-DE"/>
                <a:t> </a:t>
              </a:r>
              <a:r>
                <a:rPr lang="de-DE" err="1"/>
                <a:t>with</a:t>
              </a:r>
              <a:r>
                <a:rPr lang="de-DE"/>
                <a:t> </a:t>
              </a:r>
              <a:r>
                <a:rPr lang="de-DE" err="1"/>
                <a:t>PoolNet</a:t>
              </a:r>
              <a:endParaRPr lang="de-DE"/>
            </a:p>
          </p:txBody>
        </p:sp>
      </p:grpSp>
      <p:grpSp>
        <p:nvGrpSpPr>
          <p:cNvPr id="49" name="Gruppieren 48">
            <a:extLst>
              <a:ext uri="{FF2B5EF4-FFF2-40B4-BE49-F238E27FC236}">
                <a16:creationId xmlns:a16="http://schemas.microsoft.com/office/drawing/2014/main" id="{3B1140CC-9658-4CF1-BFF2-0789E7D46373}"/>
              </a:ext>
            </a:extLst>
          </p:cNvPr>
          <p:cNvGrpSpPr/>
          <p:nvPr/>
        </p:nvGrpSpPr>
        <p:grpSpPr>
          <a:xfrm>
            <a:off x="1395805" y="2052852"/>
            <a:ext cx="5629973" cy="1699195"/>
            <a:chOff x="1395805" y="2052852"/>
            <a:chExt cx="5629973" cy="1699195"/>
          </a:xfrm>
        </p:grpSpPr>
        <p:pic>
          <p:nvPicPr>
            <p:cNvPr id="30" name="Grafik 29">
              <a:extLst>
                <a:ext uri="{FF2B5EF4-FFF2-40B4-BE49-F238E27FC236}">
                  <a16:creationId xmlns:a16="http://schemas.microsoft.com/office/drawing/2014/main" id="{0949D141-3476-4944-96B1-3AC22BB081AA}"/>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t="2007"/>
            <a:stretch/>
          </p:blipFill>
          <p:spPr>
            <a:xfrm>
              <a:off x="3052042" y="2052852"/>
              <a:ext cx="1939897" cy="1065154"/>
            </a:xfrm>
            <a:prstGeom prst="rect">
              <a:avLst/>
            </a:prstGeom>
          </p:spPr>
        </p:pic>
        <p:cxnSp>
          <p:nvCxnSpPr>
            <p:cNvPr id="32" name="Verbinder: gekrümmt 31">
              <a:extLst>
                <a:ext uri="{FF2B5EF4-FFF2-40B4-BE49-F238E27FC236}">
                  <a16:creationId xmlns:a16="http://schemas.microsoft.com/office/drawing/2014/main" id="{A0D2EC2B-023F-445A-9487-48FFE990BC0B}"/>
                </a:ext>
              </a:extLst>
            </p:cNvPr>
            <p:cNvCxnSpPr>
              <a:cxnSpLocks/>
            </p:cNvCxnSpPr>
            <p:nvPr/>
          </p:nvCxnSpPr>
          <p:spPr>
            <a:xfrm rot="5400000" flipH="1" flipV="1">
              <a:off x="2072540" y="2811873"/>
              <a:ext cx="1215777" cy="664571"/>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D0BE856B-E033-4526-8B48-B0D3C3C57B07}"/>
                </a:ext>
              </a:extLst>
            </p:cNvPr>
            <p:cNvSpPr txBox="1"/>
            <p:nvPr/>
          </p:nvSpPr>
          <p:spPr>
            <a:xfrm>
              <a:off x="1395805" y="2905608"/>
              <a:ext cx="1257879" cy="369332"/>
            </a:xfrm>
            <a:prstGeom prst="rect">
              <a:avLst/>
            </a:prstGeom>
            <a:noFill/>
          </p:spPr>
          <p:txBody>
            <a:bodyPr wrap="square" rtlCol="0">
              <a:spAutoFit/>
            </a:bodyPr>
            <a:lstStyle/>
            <a:p>
              <a:r>
                <a:rPr lang="de-DE" err="1"/>
                <a:t>compress</a:t>
              </a:r>
              <a:endParaRPr lang="de-DE"/>
            </a:p>
          </p:txBody>
        </p:sp>
        <p:cxnSp>
          <p:nvCxnSpPr>
            <p:cNvPr id="35" name="Verbinder: gekrümmt 34">
              <a:extLst>
                <a:ext uri="{FF2B5EF4-FFF2-40B4-BE49-F238E27FC236}">
                  <a16:creationId xmlns:a16="http://schemas.microsoft.com/office/drawing/2014/main" id="{9882C939-DC24-4FC9-A207-055C366AD58E}"/>
                </a:ext>
              </a:extLst>
            </p:cNvPr>
            <p:cNvCxnSpPr>
              <a:cxnSpLocks/>
            </p:cNvCxnSpPr>
            <p:nvPr/>
          </p:nvCxnSpPr>
          <p:spPr>
            <a:xfrm>
              <a:off x="5031267" y="2536269"/>
              <a:ext cx="661333" cy="1215777"/>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F713570F-6B17-4EAA-A399-F8AF818BE820}"/>
                </a:ext>
              </a:extLst>
            </p:cNvPr>
            <p:cNvSpPr txBox="1"/>
            <p:nvPr/>
          </p:nvSpPr>
          <p:spPr>
            <a:xfrm>
              <a:off x="5579413" y="2597149"/>
              <a:ext cx="1446365" cy="646331"/>
            </a:xfrm>
            <a:prstGeom prst="rect">
              <a:avLst/>
            </a:prstGeom>
            <a:noFill/>
          </p:spPr>
          <p:txBody>
            <a:bodyPr wrap="square" rtlCol="0">
              <a:spAutoFit/>
            </a:bodyPr>
            <a:lstStyle/>
            <a:p>
              <a:r>
                <a:rPr lang="de-DE" err="1"/>
                <a:t>Saliency</a:t>
              </a:r>
              <a:r>
                <a:rPr lang="de-DE"/>
                <a:t> </a:t>
              </a:r>
              <a:r>
                <a:rPr lang="de-DE" err="1"/>
                <a:t>Map</a:t>
              </a:r>
              <a:r>
                <a:rPr lang="de-DE"/>
                <a:t> </a:t>
              </a:r>
              <a:r>
                <a:rPr lang="de-DE" err="1"/>
                <a:t>with</a:t>
              </a:r>
              <a:r>
                <a:rPr lang="de-DE"/>
                <a:t> </a:t>
              </a:r>
              <a:r>
                <a:rPr lang="de-DE" err="1"/>
                <a:t>PoolNet</a:t>
              </a:r>
              <a:endParaRPr lang="de-DE"/>
            </a:p>
          </p:txBody>
        </p:sp>
      </p:grpSp>
      <p:grpSp>
        <p:nvGrpSpPr>
          <p:cNvPr id="2" name="Gruppieren 1">
            <a:extLst>
              <a:ext uri="{FF2B5EF4-FFF2-40B4-BE49-F238E27FC236}">
                <a16:creationId xmlns:a16="http://schemas.microsoft.com/office/drawing/2014/main" id="{AAD8CD17-EA51-41BE-8EC1-95A912135B60}"/>
              </a:ext>
            </a:extLst>
          </p:cNvPr>
          <p:cNvGrpSpPr/>
          <p:nvPr/>
        </p:nvGrpSpPr>
        <p:grpSpPr>
          <a:xfrm>
            <a:off x="6742398" y="3801206"/>
            <a:ext cx="5068605" cy="2354424"/>
            <a:chOff x="6742398" y="3801206"/>
            <a:chExt cx="5068605" cy="2354424"/>
          </a:xfrm>
        </p:grpSpPr>
        <p:grpSp>
          <p:nvGrpSpPr>
            <p:cNvPr id="53" name="Gruppieren 52">
              <a:extLst>
                <a:ext uri="{FF2B5EF4-FFF2-40B4-BE49-F238E27FC236}">
                  <a16:creationId xmlns:a16="http://schemas.microsoft.com/office/drawing/2014/main" id="{1AD40791-68A3-44CA-8941-D69507CAED7F}"/>
                </a:ext>
              </a:extLst>
            </p:cNvPr>
            <p:cNvGrpSpPr/>
            <p:nvPr/>
          </p:nvGrpSpPr>
          <p:grpSpPr>
            <a:xfrm>
              <a:off x="6742398" y="3801206"/>
              <a:ext cx="5068605" cy="2354424"/>
              <a:chOff x="6742398" y="3752046"/>
              <a:chExt cx="5068605" cy="2354424"/>
            </a:xfrm>
          </p:grpSpPr>
          <p:pic>
            <p:nvPicPr>
              <p:cNvPr id="6" name="Grafik 5">
                <a:extLst>
                  <a:ext uri="{FF2B5EF4-FFF2-40B4-BE49-F238E27FC236}">
                    <a16:creationId xmlns:a16="http://schemas.microsoft.com/office/drawing/2014/main" id="{09F912E9-DB7C-436F-8A83-019A02B38758}"/>
                  </a:ext>
                </a:extLst>
              </p:cNvPr>
              <p:cNvPicPr>
                <a:picLocks noChangeAspect="1"/>
              </p:cNvPicPr>
              <p:nvPr/>
            </p:nvPicPr>
            <p:blipFill rotWithShape="1">
              <a:blip r:embed="rId9"/>
              <a:srcRect l="610" t="1329" r="1103" b="1544"/>
              <a:stretch/>
            </p:blipFill>
            <p:spPr>
              <a:xfrm>
                <a:off x="9241508" y="3752046"/>
                <a:ext cx="2569495" cy="1439692"/>
              </a:xfrm>
              <a:prstGeom prst="rect">
                <a:avLst/>
              </a:prstGeom>
            </p:spPr>
          </p:pic>
          <p:cxnSp>
            <p:nvCxnSpPr>
              <p:cNvPr id="51" name="Verbinder: gekrümmt 50">
                <a:extLst>
                  <a:ext uri="{FF2B5EF4-FFF2-40B4-BE49-F238E27FC236}">
                    <a16:creationId xmlns:a16="http://schemas.microsoft.com/office/drawing/2014/main" id="{D4017B70-5447-4ABE-8B0A-EC7E1822B74E}"/>
                  </a:ext>
                </a:extLst>
              </p:cNvPr>
              <p:cNvCxnSpPr>
                <a:cxnSpLocks/>
              </p:cNvCxnSpPr>
              <p:nvPr/>
            </p:nvCxnSpPr>
            <p:spPr>
              <a:xfrm rot="5400000" flipH="1" flipV="1">
                <a:off x="8152686" y="3848195"/>
                <a:ext cx="1433" cy="2822010"/>
              </a:xfrm>
              <a:prstGeom prst="curvedConnector3">
                <a:avLst>
                  <a:gd name="adj1" fmla="val -33792045"/>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58DCF19E-AE21-4CF0-9B48-424010CD9FDB}"/>
                  </a:ext>
                </a:extLst>
              </p:cNvPr>
              <p:cNvSpPr txBox="1"/>
              <p:nvPr/>
            </p:nvSpPr>
            <p:spPr>
              <a:xfrm>
                <a:off x="7410041" y="5737138"/>
                <a:ext cx="2112502" cy="369332"/>
              </a:xfrm>
              <a:prstGeom prst="rect">
                <a:avLst/>
              </a:prstGeom>
              <a:noFill/>
            </p:spPr>
            <p:txBody>
              <a:bodyPr wrap="square" rtlCol="0">
                <a:spAutoFit/>
              </a:bodyPr>
              <a:lstStyle/>
              <a:p>
                <a:r>
                  <a:rPr lang="de-DE" err="1"/>
                  <a:t>mark</a:t>
                </a:r>
                <a:r>
                  <a:rPr lang="de-DE"/>
                  <a:t> salient </a:t>
                </a:r>
                <a:r>
                  <a:rPr lang="de-DE" err="1"/>
                  <a:t>object</a:t>
                </a:r>
                <a:endParaRPr lang="de-DE"/>
              </a:p>
            </p:txBody>
          </p:sp>
        </p:grpSp>
        <p:sp>
          <p:nvSpPr>
            <p:cNvPr id="56" name="Rechteck 55">
              <a:extLst>
                <a:ext uri="{FF2B5EF4-FFF2-40B4-BE49-F238E27FC236}">
                  <a16:creationId xmlns:a16="http://schemas.microsoft.com/office/drawing/2014/main" id="{E806A595-F7D9-4E94-B1BE-776259C69D22}"/>
                </a:ext>
              </a:extLst>
            </p:cNvPr>
            <p:cNvSpPr/>
            <p:nvPr/>
          </p:nvSpPr>
          <p:spPr>
            <a:xfrm rot="2907055">
              <a:off x="9417961" y="4168573"/>
              <a:ext cx="914197" cy="7001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Ellipse 56">
              <a:extLst>
                <a:ext uri="{FF2B5EF4-FFF2-40B4-BE49-F238E27FC236}">
                  <a16:creationId xmlns:a16="http://schemas.microsoft.com/office/drawing/2014/main" id="{D0954ECA-ED28-4469-A108-1B15FE8395C0}"/>
                </a:ext>
              </a:extLst>
            </p:cNvPr>
            <p:cNvSpPr/>
            <p:nvPr/>
          </p:nvSpPr>
          <p:spPr>
            <a:xfrm>
              <a:off x="9859200" y="4495200"/>
              <a:ext cx="36000" cy="36000"/>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0" name="Fußzeilenplatzhalter 3">
            <a:extLst>
              <a:ext uri="{FF2B5EF4-FFF2-40B4-BE49-F238E27FC236}">
                <a16:creationId xmlns:a16="http://schemas.microsoft.com/office/drawing/2014/main" id="{50672D2D-D437-44E3-BEAF-815C287A50C4}"/>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18432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AB390-1118-48A9-A149-5BB4BBB5DE47}"/>
              </a:ext>
            </a:extLst>
          </p:cNvPr>
          <p:cNvGrpSpPr/>
          <p:nvPr/>
        </p:nvGrpSpPr>
        <p:grpSpPr>
          <a:xfrm>
            <a:off x="330303" y="249239"/>
            <a:ext cx="11520000" cy="1260000"/>
            <a:chOff x="330303" y="249239"/>
            <a:chExt cx="11520000" cy="1260000"/>
          </a:xfrm>
        </p:grpSpPr>
        <p:sp>
          <p:nvSpPr>
            <p:cNvPr id="21" name="Titel 1">
              <a:extLst>
                <a:ext uri="{FF2B5EF4-FFF2-40B4-BE49-F238E27FC236}">
                  <a16:creationId xmlns:a16="http://schemas.microsoft.com/office/drawing/2014/main" id="{CE3EA09C-581D-4680-902E-3D49A1EC63AD}"/>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3" name="Gruppieren 22">
              <a:extLst>
                <a:ext uri="{FF2B5EF4-FFF2-40B4-BE49-F238E27FC236}">
                  <a16:creationId xmlns:a16="http://schemas.microsoft.com/office/drawing/2014/main" id="{0AB96AC0-FC3E-4738-AED5-5FDE8CE523DF}"/>
                </a:ext>
              </a:extLst>
            </p:cNvPr>
            <p:cNvGrpSpPr/>
            <p:nvPr/>
          </p:nvGrpSpPr>
          <p:grpSpPr>
            <a:xfrm>
              <a:off x="330303" y="249239"/>
              <a:ext cx="11520000" cy="1260000"/>
              <a:chOff x="330303" y="249239"/>
              <a:chExt cx="11520000" cy="1260000"/>
            </a:xfrm>
          </p:grpSpPr>
          <p:sp>
            <p:nvSpPr>
              <p:cNvPr id="24" name="Rechteck 23">
                <a:extLst>
                  <a:ext uri="{FF2B5EF4-FFF2-40B4-BE49-F238E27FC236}">
                    <a16:creationId xmlns:a16="http://schemas.microsoft.com/office/drawing/2014/main" id="{FCCB418D-62F6-49BB-856C-B53B4BDED2B8}"/>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FFFAA60A-0D2C-44B0-8147-00714F7B3445}"/>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22</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dirty="0" err="1">
                <a:solidFill>
                  <a:schemeClr val="bg1"/>
                </a:solidFill>
              </a:rPr>
              <a:t>Some</a:t>
            </a:r>
            <a:r>
              <a:rPr lang="de-DE" dirty="0">
                <a:solidFill>
                  <a:schemeClr val="bg1"/>
                </a:solidFill>
              </a:rPr>
              <a:t> Samples</a:t>
            </a:r>
            <a:endParaRPr lang="de-DE">
              <a:solidFill>
                <a:schemeClr val="bg1"/>
              </a:solidFill>
            </a:endParaRPr>
          </a:p>
        </p:txBody>
      </p:sp>
      <p:sp>
        <p:nvSpPr>
          <p:cNvPr id="22" name="Fußzeilenplatzhalter 3">
            <a:extLst>
              <a:ext uri="{FF2B5EF4-FFF2-40B4-BE49-F238E27FC236}">
                <a16:creationId xmlns:a16="http://schemas.microsoft.com/office/drawing/2014/main" id="{6241EDFC-A9E4-4E46-9728-98386D8172B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0" name="Ellipse 9">
            <a:extLst>
              <a:ext uri="{FF2B5EF4-FFF2-40B4-BE49-F238E27FC236}">
                <a16:creationId xmlns:a16="http://schemas.microsoft.com/office/drawing/2014/main" id="{9B205538-D0BB-4370-903A-B2B991864DC0}"/>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1" name="Rechteck 10" descr="Webdesign">
            <a:extLst>
              <a:ext uri="{FF2B5EF4-FFF2-40B4-BE49-F238E27FC236}">
                <a16:creationId xmlns:a16="http://schemas.microsoft.com/office/drawing/2014/main" id="{B6F66706-A290-4484-9A90-32C1B8E17017}"/>
              </a:ext>
            </a:extLst>
          </p:cNvPr>
          <p:cNvSpPr/>
          <p:nvPr/>
        </p:nvSpPr>
        <p:spPr>
          <a:xfrm>
            <a:off x="10908145" y="604537"/>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9" name="Grafik 8">
            <a:extLst>
              <a:ext uri="{FF2B5EF4-FFF2-40B4-BE49-F238E27FC236}">
                <a16:creationId xmlns:a16="http://schemas.microsoft.com/office/drawing/2014/main" id="{24AAAC0D-2F85-4805-8127-C6E9AFA06F48}"/>
              </a:ext>
            </a:extLst>
          </p:cNvPr>
          <p:cNvPicPr>
            <a:picLocks noChangeAspect="1"/>
          </p:cNvPicPr>
          <p:nvPr/>
        </p:nvPicPr>
        <p:blipFill>
          <a:blip r:embed="rId5"/>
          <a:stretch>
            <a:fillRect/>
          </a:stretch>
        </p:blipFill>
        <p:spPr>
          <a:xfrm>
            <a:off x="375138" y="2706738"/>
            <a:ext cx="3520605" cy="2351850"/>
          </a:xfrm>
          <a:prstGeom prst="rect">
            <a:avLst/>
          </a:prstGeom>
        </p:spPr>
      </p:pic>
      <p:pic>
        <p:nvPicPr>
          <p:cNvPr id="2" name="Grafik 1">
            <a:extLst>
              <a:ext uri="{FF2B5EF4-FFF2-40B4-BE49-F238E27FC236}">
                <a16:creationId xmlns:a16="http://schemas.microsoft.com/office/drawing/2014/main" id="{F93C0549-10D0-4F26-AE68-4D4A59594B1A}"/>
              </a:ext>
            </a:extLst>
          </p:cNvPr>
          <p:cNvPicPr>
            <a:picLocks noChangeAspect="1"/>
          </p:cNvPicPr>
          <p:nvPr/>
        </p:nvPicPr>
        <p:blipFill>
          <a:blip r:embed="rId6"/>
          <a:stretch>
            <a:fillRect/>
          </a:stretch>
        </p:blipFill>
        <p:spPr>
          <a:xfrm>
            <a:off x="375139" y="2712489"/>
            <a:ext cx="3506235" cy="2340348"/>
          </a:xfrm>
          <a:prstGeom prst="rect">
            <a:avLst/>
          </a:prstGeom>
        </p:spPr>
      </p:pic>
      <p:pic>
        <p:nvPicPr>
          <p:cNvPr id="4" name="Grafik 3">
            <a:extLst>
              <a:ext uri="{FF2B5EF4-FFF2-40B4-BE49-F238E27FC236}">
                <a16:creationId xmlns:a16="http://schemas.microsoft.com/office/drawing/2014/main" id="{5403B5AE-80EA-43C2-8D11-0C3AAA8CB0C1}"/>
              </a:ext>
            </a:extLst>
          </p:cNvPr>
          <p:cNvPicPr>
            <a:picLocks noChangeAspect="1"/>
          </p:cNvPicPr>
          <p:nvPr/>
        </p:nvPicPr>
        <p:blipFill>
          <a:blip r:embed="rId7"/>
          <a:stretch>
            <a:fillRect/>
          </a:stretch>
        </p:blipFill>
        <p:spPr>
          <a:xfrm>
            <a:off x="4335668" y="2712490"/>
            <a:ext cx="3497662" cy="2346098"/>
          </a:xfrm>
          <a:prstGeom prst="rect">
            <a:avLst/>
          </a:prstGeom>
        </p:spPr>
      </p:pic>
      <p:pic>
        <p:nvPicPr>
          <p:cNvPr id="7" name="Grafik 6">
            <a:extLst>
              <a:ext uri="{FF2B5EF4-FFF2-40B4-BE49-F238E27FC236}">
                <a16:creationId xmlns:a16="http://schemas.microsoft.com/office/drawing/2014/main" id="{D28004C1-B4FB-4089-809C-B5E399E75B2F}"/>
              </a:ext>
            </a:extLst>
          </p:cNvPr>
          <p:cNvPicPr>
            <a:picLocks noChangeAspect="1"/>
          </p:cNvPicPr>
          <p:nvPr/>
        </p:nvPicPr>
        <p:blipFill>
          <a:blip r:embed="rId8"/>
          <a:stretch>
            <a:fillRect/>
          </a:stretch>
        </p:blipFill>
        <p:spPr>
          <a:xfrm>
            <a:off x="4350180" y="2712487"/>
            <a:ext cx="3497662" cy="2340348"/>
          </a:xfrm>
          <a:prstGeom prst="rect">
            <a:avLst/>
          </a:prstGeom>
        </p:spPr>
      </p:pic>
      <p:pic>
        <p:nvPicPr>
          <p:cNvPr id="6" name="Grafik 5">
            <a:extLst>
              <a:ext uri="{FF2B5EF4-FFF2-40B4-BE49-F238E27FC236}">
                <a16:creationId xmlns:a16="http://schemas.microsoft.com/office/drawing/2014/main" id="{C46FFB2E-03C2-4C12-8F4C-7566BA7A73FB}"/>
              </a:ext>
            </a:extLst>
          </p:cNvPr>
          <p:cNvPicPr>
            <a:picLocks noChangeAspect="1"/>
          </p:cNvPicPr>
          <p:nvPr/>
        </p:nvPicPr>
        <p:blipFill>
          <a:blip r:embed="rId9"/>
          <a:stretch>
            <a:fillRect/>
          </a:stretch>
        </p:blipFill>
        <p:spPr>
          <a:xfrm>
            <a:off x="8287620" y="2712488"/>
            <a:ext cx="3532599" cy="2340347"/>
          </a:xfrm>
          <a:prstGeom prst="rect">
            <a:avLst/>
          </a:prstGeom>
        </p:spPr>
      </p:pic>
      <p:pic>
        <p:nvPicPr>
          <p:cNvPr id="8" name="Grafik 7">
            <a:extLst>
              <a:ext uri="{FF2B5EF4-FFF2-40B4-BE49-F238E27FC236}">
                <a16:creationId xmlns:a16="http://schemas.microsoft.com/office/drawing/2014/main" id="{43A70EAC-B08A-485A-9E89-1F1F3A5A819B}"/>
              </a:ext>
            </a:extLst>
          </p:cNvPr>
          <p:cNvPicPr>
            <a:picLocks noChangeAspect="1"/>
          </p:cNvPicPr>
          <p:nvPr/>
        </p:nvPicPr>
        <p:blipFill>
          <a:blip r:embed="rId10"/>
          <a:stretch>
            <a:fillRect/>
          </a:stretch>
        </p:blipFill>
        <p:spPr>
          <a:xfrm>
            <a:off x="8287622" y="2712487"/>
            <a:ext cx="3523381" cy="2340348"/>
          </a:xfrm>
          <a:prstGeom prst="rect">
            <a:avLst/>
          </a:prstGeom>
        </p:spPr>
      </p:pic>
      <p:sp>
        <p:nvSpPr>
          <p:cNvPr id="26" name="Fußzeilenplatzhalter 3">
            <a:extLst>
              <a:ext uri="{FF2B5EF4-FFF2-40B4-BE49-F238E27FC236}">
                <a16:creationId xmlns:a16="http://schemas.microsoft.com/office/drawing/2014/main" id="{0FAD0C3A-071A-42DB-A8DA-07A3B63ED958}"/>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420746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23</a:t>
            </a:fld>
            <a:endParaRPr lang="en-US"/>
          </a:p>
        </p:txBody>
      </p:sp>
      <p:grpSp>
        <p:nvGrpSpPr>
          <p:cNvPr id="33" name="Gruppieren 32">
            <a:extLst>
              <a:ext uri="{FF2B5EF4-FFF2-40B4-BE49-F238E27FC236}">
                <a16:creationId xmlns:a16="http://schemas.microsoft.com/office/drawing/2014/main" id="{6CB12BCB-193A-46A6-BD30-F9A619A1F3BB}"/>
              </a:ext>
            </a:extLst>
          </p:cNvPr>
          <p:cNvGrpSpPr/>
          <p:nvPr/>
        </p:nvGrpSpPr>
        <p:grpSpPr>
          <a:xfrm>
            <a:off x="330303" y="249239"/>
            <a:ext cx="11520000" cy="1260000"/>
            <a:chOff x="330303" y="249239"/>
            <a:chExt cx="11520000" cy="1260000"/>
          </a:xfrm>
        </p:grpSpPr>
        <p:sp>
          <p:nvSpPr>
            <p:cNvPr id="34" name="Titel 1">
              <a:extLst>
                <a:ext uri="{FF2B5EF4-FFF2-40B4-BE49-F238E27FC236}">
                  <a16:creationId xmlns:a16="http://schemas.microsoft.com/office/drawing/2014/main" id="{744356EA-1418-44E9-B257-C31570C1467C}"/>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35" name="Gruppieren 34">
              <a:extLst>
                <a:ext uri="{FF2B5EF4-FFF2-40B4-BE49-F238E27FC236}">
                  <a16:creationId xmlns:a16="http://schemas.microsoft.com/office/drawing/2014/main" id="{E7E1DFCC-1150-48D6-897A-181FB9800826}"/>
                </a:ext>
              </a:extLst>
            </p:cNvPr>
            <p:cNvGrpSpPr/>
            <p:nvPr/>
          </p:nvGrpSpPr>
          <p:grpSpPr>
            <a:xfrm>
              <a:off x="330303" y="249239"/>
              <a:ext cx="11520000" cy="1260000"/>
              <a:chOff x="330303" y="249239"/>
              <a:chExt cx="11520000" cy="1260000"/>
            </a:xfrm>
          </p:grpSpPr>
          <p:sp>
            <p:nvSpPr>
              <p:cNvPr id="36" name="Rechteck 35">
                <a:extLst>
                  <a:ext uri="{FF2B5EF4-FFF2-40B4-BE49-F238E27FC236}">
                    <a16:creationId xmlns:a16="http://schemas.microsoft.com/office/drawing/2014/main" id="{30EA1994-EE89-47D7-B0BE-D8867376D0D4}"/>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C22C9DCB-66DE-460F-9085-D8D2B94283DD}"/>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8" name="Fußzeilenplatzhalter 3">
            <a:extLst>
              <a:ext uri="{FF2B5EF4-FFF2-40B4-BE49-F238E27FC236}">
                <a16:creationId xmlns:a16="http://schemas.microsoft.com/office/drawing/2014/main" id="{EDBEAFDD-2CD6-4437-9A45-E45AC9709CE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43" name="Textfeld 42">
            <a:extLst>
              <a:ext uri="{FF2B5EF4-FFF2-40B4-BE49-F238E27FC236}">
                <a16:creationId xmlns:a16="http://schemas.microsoft.com/office/drawing/2014/main" id="{56AABBD4-7CC2-40E0-A0F0-AF7DA011F791}"/>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Cropping</a:t>
            </a:r>
            <a:endParaRPr lang="de-DE">
              <a:solidFill>
                <a:schemeClr val="bg1"/>
              </a:solidFill>
            </a:endParaRPr>
          </a:p>
        </p:txBody>
      </p:sp>
      <p:grpSp>
        <p:nvGrpSpPr>
          <p:cNvPr id="113" name="Gruppieren 112">
            <a:extLst>
              <a:ext uri="{FF2B5EF4-FFF2-40B4-BE49-F238E27FC236}">
                <a16:creationId xmlns:a16="http://schemas.microsoft.com/office/drawing/2014/main" id="{41A24867-D3F5-44C7-9BD0-971F56330B70}"/>
              </a:ext>
            </a:extLst>
          </p:cNvPr>
          <p:cNvGrpSpPr/>
          <p:nvPr/>
        </p:nvGrpSpPr>
        <p:grpSpPr>
          <a:xfrm>
            <a:off x="3823760" y="1820577"/>
            <a:ext cx="3684981" cy="4299615"/>
            <a:chOff x="521760" y="2056735"/>
            <a:chExt cx="3684981" cy="4299615"/>
          </a:xfrm>
        </p:grpSpPr>
        <p:pic>
          <p:nvPicPr>
            <p:cNvPr id="57" name="Grafik 56" descr="Kamera">
              <a:extLst>
                <a:ext uri="{FF2B5EF4-FFF2-40B4-BE49-F238E27FC236}">
                  <a16:creationId xmlns:a16="http://schemas.microsoft.com/office/drawing/2014/main" id="{465F0077-6722-4682-A2EE-F64BB33B80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760" y="2056735"/>
              <a:ext cx="557710" cy="538245"/>
            </a:xfrm>
            <a:prstGeom prst="rect">
              <a:avLst/>
            </a:prstGeom>
          </p:spPr>
        </p:pic>
        <p:cxnSp>
          <p:nvCxnSpPr>
            <p:cNvPr id="6" name="Gerade Verbindung mit Pfeil 5">
              <a:extLst>
                <a:ext uri="{FF2B5EF4-FFF2-40B4-BE49-F238E27FC236}">
                  <a16:creationId xmlns:a16="http://schemas.microsoft.com/office/drawing/2014/main" id="{4806EBD7-199E-41F6-82B8-3D64C5393DE1}"/>
                </a:ext>
              </a:extLst>
            </p:cNvPr>
            <p:cNvCxnSpPr/>
            <p:nvPr/>
          </p:nvCxnSpPr>
          <p:spPr>
            <a:xfrm>
              <a:off x="1185766" y="2333370"/>
              <a:ext cx="1008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F18CD897-A29D-4A1A-83F9-D46794EB1D41}"/>
                </a:ext>
              </a:extLst>
            </p:cNvPr>
            <p:cNvSpPr txBox="1"/>
            <p:nvPr/>
          </p:nvSpPr>
          <p:spPr>
            <a:xfrm>
              <a:off x="2282420" y="2071760"/>
              <a:ext cx="975994" cy="523220"/>
            </a:xfrm>
            <a:prstGeom prst="rect">
              <a:avLst/>
            </a:prstGeom>
            <a:solidFill>
              <a:srgbClr val="FF85C2"/>
            </a:solidFill>
            <a:ln>
              <a:solidFill>
                <a:srgbClr val="FFABD5"/>
              </a:solidFill>
            </a:ln>
          </p:spPr>
          <p:txBody>
            <a:bodyPr wrap="square" rtlCol="0">
              <a:spAutoFit/>
            </a:bodyPr>
            <a:lstStyle/>
            <a:p>
              <a:pPr algn="ctr"/>
              <a:r>
                <a:rPr lang="de-DE" sz="1400" err="1"/>
                <a:t>read</a:t>
              </a:r>
              <a:r>
                <a:rPr lang="de-DE" sz="1400"/>
                <a:t> in </a:t>
              </a:r>
              <a:r>
                <a:rPr lang="de-DE" sz="1400" err="1"/>
                <a:t>image</a:t>
              </a:r>
              <a:endParaRPr lang="de-DE" sz="1400"/>
            </a:p>
          </p:txBody>
        </p:sp>
        <p:sp>
          <p:nvSpPr>
            <p:cNvPr id="73" name="Textfeld 72">
              <a:extLst>
                <a:ext uri="{FF2B5EF4-FFF2-40B4-BE49-F238E27FC236}">
                  <a16:creationId xmlns:a16="http://schemas.microsoft.com/office/drawing/2014/main" id="{107D56D9-26AA-4462-8C51-75A51E7178E6}"/>
                </a:ext>
              </a:extLst>
            </p:cNvPr>
            <p:cNvSpPr txBox="1"/>
            <p:nvPr/>
          </p:nvSpPr>
          <p:spPr>
            <a:xfrm>
              <a:off x="1327669" y="3918788"/>
              <a:ext cx="881526"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r>
                <a:rPr lang="de-DE" sz="1400" err="1">
                  <a:solidFill>
                    <a:schemeClr val="bg1"/>
                  </a:solidFill>
                </a:rPr>
                <a:t>horizon</a:t>
              </a:r>
              <a:endParaRPr lang="de-DE" sz="1400">
                <a:solidFill>
                  <a:schemeClr val="bg1"/>
                </a:solidFill>
              </a:endParaRPr>
            </a:p>
          </p:txBody>
        </p:sp>
        <p:sp>
          <p:nvSpPr>
            <p:cNvPr id="56" name="Textfeld 55">
              <a:extLst>
                <a:ext uri="{FF2B5EF4-FFF2-40B4-BE49-F238E27FC236}">
                  <a16:creationId xmlns:a16="http://schemas.microsoft.com/office/drawing/2014/main" id="{5D273705-A426-4E83-A2D6-5E5D1A8324BC}"/>
                </a:ext>
              </a:extLst>
            </p:cNvPr>
            <p:cNvSpPr txBox="1"/>
            <p:nvPr/>
          </p:nvSpPr>
          <p:spPr>
            <a:xfrm>
              <a:off x="1327669"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grpSp>
          <p:nvGrpSpPr>
            <p:cNvPr id="58" name="Gruppieren 57">
              <a:extLst>
                <a:ext uri="{FF2B5EF4-FFF2-40B4-BE49-F238E27FC236}">
                  <a16:creationId xmlns:a16="http://schemas.microsoft.com/office/drawing/2014/main" id="{594048FC-29F9-4DD3-9366-983735B8FF96}"/>
                </a:ext>
              </a:extLst>
            </p:cNvPr>
            <p:cNvGrpSpPr/>
            <p:nvPr/>
          </p:nvGrpSpPr>
          <p:grpSpPr>
            <a:xfrm>
              <a:off x="2486332" y="5818105"/>
              <a:ext cx="557710" cy="538245"/>
              <a:chOff x="2116182" y="3294965"/>
              <a:chExt cx="720000" cy="720000"/>
            </a:xfrm>
          </p:grpSpPr>
          <p:sp>
            <p:nvSpPr>
              <p:cNvPr id="70" name="Rechteck 69">
                <a:extLst>
                  <a:ext uri="{FF2B5EF4-FFF2-40B4-BE49-F238E27FC236}">
                    <a16:creationId xmlns:a16="http://schemas.microsoft.com/office/drawing/2014/main" id="{43FA4044-6608-41B0-AA86-EAC97FA154B6}"/>
                  </a:ext>
                </a:extLst>
              </p:cNvPr>
              <p:cNvSpPr/>
              <p:nvPr/>
            </p:nvSpPr>
            <p:spPr>
              <a:xfrm>
                <a:off x="2116182" y="3294965"/>
                <a:ext cx="720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1" name="Grafik 70" descr="Bild">
                <a:extLst>
                  <a:ext uri="{FF2B5EF4-FFF2-40B4-BE49-F238E27FC236}">
                    <a16:creationId xmlns:a16="http://schemas.microsoft.com/office/drawing/2014/main" id="{28E7ADE8-7D3C-426E-9E54-4B56DE6DBC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16182" y="3294965"/>
                <a:ext cx="720000" cy="720000"/>
              </a:xfrm>
              <a:prstGeom prst="rect">
                <a:avLst/>
              </a:prstGeom>
            </p:spPr>
          </p:pic>
        </p:grpSp>
        <p:sp>
          <p:nvSpPr>
            <p:cNvPr id="69" name="Textfeld 68">
              <a:extLst>
                <a:ext uri="{FF2B5EF4-FFF2-40B4-BE49-F238E27FC236}">
                  <a16:creationId xmlns:a16="http://schemas.microsoft.com/office/drawing/2014/main" id="{715C56C4-AEB4-4C45-9BFC-0F3E7A164A66}"/>
                </a:ext>
              </a:extLst>
            </p:cNvPr>
            <p:cNvSpPr txBox="1"/>
            <p:nvPr/>
          </p:nvSpPr>
          <p:spPr>
            <a:xfrm>
              <a:off x="3361507" y="3938811"/>
              <a:ext cx="808943"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br>
                <a:rPr lang="de-DE" sz="1400">
                  <a:solidFill>
                    <a:schemeClr val="bg1"/>
                  </a:solidFill>
                </a:rPr>
              </a:br>
              <a:r>
                <a:rPr lang="de-DE" sz="1400" err="1">
                  <a:solidFill>
                    <a:schemeClr val="bg1"/>
                  </a:solidFill>
                </a:rPr>
                <a:t>object</a:t>
              </a:r>
              <a:r>
                <a:rPr lang="de-DE" sz="1400">
                  <a:solidFill>
                    <a:schemeClr val="bg1"/>
                  </a:solidFill>
                </a:rPr>
                <a:t> </a:t>
              </a:r>
            </a:p>
          </p:txBody>
        </p:sp>
        <p:sp>
          <p:nvSpPr>
            <p:cNvPr id="74" name="Textfeld 73">
              <a:extLst>
                <a:ext uri="{FF2B5EF4-FFF2-40B4-BE49-F238E27FC236}">
                  <a16:creationId xmlns:a16="http://schemas.microsoft.com/office/drawing/2014/main" id="{A97C54BF-2C37-4BBC-B5FE-90A581D0EC65}"/>
                </a:ext>
              </a:extLst>
            </p:cNvPr>
            <p:cNvSpPr txBox="1"/>
            <p:nvPr/>
          </p:nvSpPr>
          <p:spPr>
            <a:xfrm>
              <a:off x="3325215"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cxnSp>
          <p:nvCxnSpPr>
            <p:cNvPr id="75" name="Gerade Verbindung mit Pfeil 74">
              <a:extLst>
                <a:ext uri="{FF2B5EF4-FFF2-40B4-BE49-F238E27FC236}">
                  <a16:creationId xmlns:a16="http://schemas.microsoft.com/office/drawing/2014/main" id="{C2CF2886-7083-4F31-BAE0-3562E7DCE303}"/>
                </a:ext>
              </a:extLst>
            </p:cNvPr>
            <p:cNvCxnSpPr>
              <a:cxnSpLocks/>
            </p:cNvCxnSpPr>
            <p:nvPr/>
          </p:nvCxnSpPr>
          <p:spPr>
            <a:xfrm rot="5400000">
              <a:off x="2564192" y="2780983"/>
              <a:ext cx="324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krümmt 18">
              <a:extLst>
                <a:ext uri="{FF2B5EF4-FFF2-40B4-BE49-F238E27FC236}">
                  <a16:creationId xmlns:a16="http://schemas.microsoft.com/office/drawing/2014/main" id="{D562EAC8-EA20-4740-B772-DDF6B9648CD1}"/>
                </a:ext>
              </a:extLst>
            </p:cNvPr>
            <p:cNvCxnSpPr>
              <a:stCxn id="52" idx="2"/>
              <a:endCxn id="73" idx="0"/>
            </p:cNvCxnSpPr>
            <p:nvPr/>
          </p:nvCxnSpPr>
          <p:spPr>
            <a:xfrm rot="5400000">
              <a:off x="2044013" y="3197613"/>
              <a:ext cx="445594" cy="996756"/>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Verbinder: gekrümmt 79">
              <a:extLst>
                <a:ext uri="{FF2B5EF4-FFF2-40B4-BE49-F238E27FC236}">
                  <a16:creationId xmlns:a16="http://schemas.microsoft.com/office/drawing/2014/main" id="{448A50DC-B51B-409D-9341-B20DEE44C99A}"/>
                </a:ext>
              </a:extLst>
            </p:cNvPr>
            <p:cNvCxnSpPr>
              <a:stCxn id="52" idx="2"/>
              <a:endCxn id="69" idx="0"/>
            </p:cNvCxnSpPr>
            <p:nvPr/>
          </p:nvCxnSpPr>
          <p:spPr>
            <a:xfrm rot="16200000" flipH="1">
              <a:off x="3032775" y="3205606"/>
              <a:ext cx="465617" cy="100079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Gerade Verbindung mit Pfeil 80">
              <a:extLst>
                <a:ext uri="{FF2B5EF4-FFF2-40B4-BE49-F238E27FC236}">
                  <a16:creationId xmlns:a16="http://schemas.microsoft.com/office/drawing/2014/main" id="{B5E935CE-AA5D-43F2-B100-922F43CEA77D}"/>
                </a:ext>
              </a:extLst>
            </p:cNvPr>
            <p:cNvCxnSpPr>
              <a:cxnSpLocks/>
            </p:cNvCxnSpPr>
            <p:nvPr/>
          </p:nvCxnSpPr>
          <p:spPr>
            <a:xfrm rot="5400000">
              <a:off x="1570432" y="4670191"/>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65C288E4-08F1-4634-82C5-8A99FDA2B4C1}"/>
                </a:ext>
              </a:extLst>
            </p:cNvPr>
            <p:cNvCxnSpPr>
              <a:cxnSpLocks/>
            </p:cNvCxnSpPr>
            <p:nvPr/>
          </p:nvCxnSpPr>
          <p:spPr>
            <a:xfrm rot="5400000">
              <a:off x="3567979" y="4680365"/>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8EA7399C-F8A5-473D-B514-240895209DFA}"/>
                </a:ext>
              </a:extLst>
            </p:cNvPr>
            <p:cNvSpPr txBox="1"/>
            <p:nvPr/>
          </p:nvSpPr>
          <p:spPr>
            <a:xfrm>
              <a:off x="2277191" y="2949974"/>
              <a:ext cx="975993" cy="523220"/>
            </a:xfrm>
            <a:prstGeom prst="rect">
              <a:avLst/>
            </a:prstGeom>
            <a:solidFill>
              <a:srgbClr val="FF61B0"/>
            </a:solidFill>
            <a:ln>
              <a:solidFill>
                <a:srgbClr val="FF61B0"/>
              </a:solidFill>
            </a:ln>
          </p:spPr>
          <p:txBody>
            <a:bodyPr wrap="square" rtlCol="0">
              <a:spAutoFit/>
            </a:bodyPr>
            <a:lstStyle/>
            <a:p>
              <a:pPr algn="ctr"/>
              <a:r>
                <a:rPr lang="de-DE" sz="1400" err="1"/>
                <a:t>preprocess</a:t>
              </a:r>
              <a:r>
                <a:rPr lang="de-DE" sz="1400"/>
                <a:t> </a:t>
              </a:r>
              <a:r>
                <a:rPr lang="de-DE" sz="1400" err="1"/>
                <a:t>image</a:t>
              </a:r>
              <a:endParaRPr lang="de-DE" sz="1400"/>
            </a:p>
          </p:txBody>
        </p:sp>
        <p:cxnSp>
          <p:nvCxnSpPr>
            <p:cNvPr id="86" name="Verbinder: gekrümmt 85">
              <a:extLst>
                <a:ext uri="{FF2B5EF4-FFF2-40B4-BE49-F238E27FC236}">
                  <a16:creationId xmlns:a16="http://schemas.microsoft.com/office/drawing/2014/main" id="{05C967B4-7C09-47A2-B07C-3773D0AB57B1}"/>
                </a:ext>
              </a:extLst>
            </p:cNvPr>
            <p:cNvCxnSpPr>
              <a:cxnSpLocks/>
              <a:stCxn id="56" idx="2"/>
              <a:endCxn id="71" idx="1"/>
            </p:cNvCxnSpPr>
            <p:nvPr/>
          </p:nvCxnSpPr>
          <p:spPr>
            <a:xfrm rot="16200000" flipH="1">
              <a:off x="1792073" y="5392969"/>
              <a:ext cx="670618" cy="717900"/>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Verbinder: gekrümmt 90">
              <a:extLst>
                <a:ext uri="{FF2B5EF4-FFF2-40B4-BE49-F238E27FC236}">
                  <a16:creationId xmlns:a16="http://schemas.microsoft.com/office/drawing/2014/main" id="{ACDE233F-6D53-4FEB-B596-2E54A602C34A}"/>
                </a:ext>
              </a:extLst>
            </p:cNvPr>
            <p:cNvCxnSpPr>
              <a:stCxn id="74" idx="2"/>
              <a:endCxn id="71" idx="3"/>
            </p:cNvCxnSpPr>
            <p:nvPr/>
          </p:nvCxnSpPr>
          <p:spPr>
            <a:xfrm rot="5400000">
              <a:off x="3069701" y="5390951"/>
              <a:ext cx="670618" cy="721936"/>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hteck 2">
            <a:extLst>
              <a:ext uri="{FF2B5EF4-FFF2-40B4-BE49-F238E27FC236}">
                <a16:creationId xmlns:a16="http://schemas.microsoft.com/office/drawing/2014/main" id="{D0DD4D57-3534-45F1-ABBA-B6AFB0A4F847}"/>
              </a:ext>
            </a:extLst>
          </p:cNvPr>
          <p:cNvSpPr/>
          <p:nvPr/>
        </p:nvSpPr>
        <p:spPr>
          <a:xfrm>
            <a:off x="4566010" y="4256056"/>
            <a:ext cx="1222322" cy="1945718"/>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2371AD4D-10E3-4A56-9209-5DA80573571C}"/>
              </a:ext>
            </a:extLst>
          </p:cNvPr>
          <p:cNvSpPr/>
          <p:nvPr/>
        </p:nvSpPr>
        <p:spPr>
          <a:xfrm>
            <a:off x="2043827" y="3247210"/>
            <a:ext cx="4023917" cy="1008845"/>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B43CDD9D-0248-4FFE-A8A7-99100C5FA921}"/>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32" name="Rechteck 31" descr="Webdesign">
            <a:extLst>
              <a:ext uri="{FF2B5EF4-FFF2-40B4-BE49-F238E27FC236}">
                <a16:creationId xmlns:a16="http://schemas.microsoft.com/office/drawing/2014/main" id="{584EADA9-C623-4A78-8E7C-67C8B80B418F}"/>
              </a:ext>
            </a:extLst>
          </p:cNvPr>
          <p:cNvSpPr/>
          <p:nvPr/>
        </p:nvSpPr>
        <p:spPr>
          <a:xfrm>
            <a:off x="10908145" y="604537"/>
            <a:ext cx="549404" cy="549404"/>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8" name="Fußzeilenplatzhalter 3">
            <a:extLst>
              <a:ext uri="{FF2B5EF4-FFF2-40B4-BE49-F238E27FC236}">
                <a16:creationId xmlns:a16="http://schemas.microsoft.com/office/drawing/2014/main" id="{BBFFFD34-271F-4CC2-851B-2F8E7A80768D}"/>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4126761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uppieren 34">
            <a:extLst>
              <a:ext uri="{FF2B5EF4-FFF2-40B4-BE49-F238E27FC236}">
                <a16:creationId xmlns:a16="http://schemas.microsoft.com/office/drawing/2014/main" id="{314C5CAE-1071-4704-AAB6-4E73492B9395}"/>
              </a:ext>
            </a:extLst>
          </p:cNvPr>
          <p:cNvGrpSpPr/>
          <p:nvPr/>
        </p:nvGrpSpPr>
        <p:grpSpPr>
          <a:xfrm>
            <a:off x="330303" y="249239"/>
            <a:ext cx="11520000" cy="1260000"/>
            <a:chOff x="330303" y="249239"/>
            <a:chExt cx="11520000" cy="1260000"/>
          </a:xfrm>
        </p:grpSpPr>
        <p:sp>
          <p:nvSpPr>
            <p:cNvPr id="36" name="Titel 1">
              <a:extLst>
                <a:ext uri="{FF2B5EF4-FFF2-40B4-BE49-F238E27FC236}">
                  <a16:creationId xmlns:a16="http://schemas.microsoft.com/office/drawing/2014/main" id="{7F3AA31B-379F-4D74-9FF9-7214FEAF8E60}"/>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37" name="Gruppieren 36">
              <a:extLst>
                <a:ext uri="{FF2B5EF4-FFF2-40B4-BE49-F238E27FC236}">
                  <a16:creationId xmlns:a16="http://schemas.microsoft.com/office/drawing/2014/main" id="{65A8D9AA-A540-4ED5-945C-C0A8502C52BF}"/>
                </a:ext>
              </a:extLst>
            </p:cNvPr>
            <p:cNvGrpSpPr/>
            <p:nvPr/>
          </p:nvGrpSpPr>
          <p:grpSpPr>
            <a:xfrm>
              <a:off x="330303" y="249239"/>
              <a:ext cx="11520000" cy="1260000"/>
              <a:chOff x="330303" y="249239"/>
              <a:chExt cx="11520000" cy="1260000"/>
            </a:xfrm>
          </p:grpSpPr>
          <p:sp>
            <p:nvSpPr>
              <p:cNvPr id="38" name="Rechteck 37">
                <a:extLst>
                  <a:ext uri="{FF2B5EF4-FFF2-40B4-BE49-F238E27FC236}">
                    <a16:creationId xmlns:a16="http://schemas.microsoft.com/office/drawing/2014/main" id="{3A00B6EA-86B8-4465-B7A3-28A846F56C61}"/>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89335AB6-9758-4E40-B542-BCB6751C63ED}"/>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24</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9332"/>
          </a:xfrm>
          <a:prstGeom prst="rect">
            <a:avLst/>
          </a:prstGeom>
          <a:noFill/>
        </p:spPr>
        <p:txBody>
          <a:bodyPr wrap="square" rtlCol="0">
            <a:spAutoFit/>
          </a:bodyPr>
          <a:lstStyle/>
          <a:p>
            <a:pPr algn="ctr"/>
            <a:r>
              <a:rPr lang="de-DE" err="1">
                <a:solidFill>
                  <a:schemeClr val="bg1"/>
                </a:solidFill>
              </a:rPr>
              <a:t>Cropping</a:t>
            </a:r>
            <a:r>
              <a:rPr lang="de-DE">
                <a:solidFill>
                  <a:schemeClr val="bg1"/>
                </a:solidFill>
              </a:rPr>
              <a:t> </a:t>
            </a:r>
            <a:r>
              <a:rPr lang="de-DE" dirty="0">
                <a:solidFill>
                  <a:schemeClr val="bg1"/>
                </a:solidFill>
              </a:rPr>
              <a:t>Method</a:t>
            </a:r>
            <a:endParaRPr lang="de-DE">
              <a:solidFill>
                <a:schemeClr val="bg1"/>
              </a:solidFill>
            </a:endParaRPr>
          </a:p>
        </p:txBody>
      </p:sp>
      <p:sp>
        <p:nvSpPr>
          <p:cNvPr id="22" name="Fußzeilenplatzhalter 3">
            <a:extLst>
              <a:ext uri="{FF2B5EF4-FFF2-40B4-BE49-F238E27FC236}">
                <a16:creationId xmlns:a16="http://schemas.microsoft.com/office/drawing/2014/main" id="{6241EDFC-A9E4-4E46-9728-98386D8172B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grpSp>
        <p:nvGrpSpPr>
          <p:cNvPr id="10" name="Gruppieren 9">
            <a:extLst>
              <a:ext uri="{FF2B5EF4-FFF2-40B4-BE49-F238E27FC236}">
                <a16:creationId xmlns:a16="http://schemas.microsoft.com/office/drawing/2014/main" id="{A73D9167-CC94-4073-87DC-C9AC8A9549DB}"/>
              </a:ext>
            </a:extLst>
          </p:cNvPr>
          <p:cNvGrpSpPr/>
          <p:nvPr/>
        </p:nvGrpSpPr>
        <p:grpSpPr>
          <a:xfrm>
            <a:off x="2134607" y="1656423"/>
            <a:ext cx="7913961" cy="3420758"/>
            <a:chOff x="1348103" y="1381440"/>
            <a:chExt cx="8902025" cy="4406962"/>
          </a:xfrm>
        </p:grpSpPr>
        <p:sp>
          <p:nvSpPr>
            <p:cNvPr id="11" name="Rechteck 10">
              <a:extLst>
                <a:ext uri="{FF2B5EF4-FFF2-40B4-BE49-F238E27FC236}">
                  <a16:creationId xmlns:a16="http://schemas.microsoft.com/office/drawing/2014/main" id="{FD757661-885A-49AE-8719-C39CE7B80028}"/>
                </a:ext>
              </a:extLst>
            </p:cNvPr>
            <p:cNvSpPr/>
            <p:nvPr/>
          </p:nvSpPr>
          <p:spPr>
            <a:xfrm>
              <a:off x="2614336" y="1794251"/>
              <a:ext cx="5400000" cy="32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Gerader Verbinder 15">
              <a:extLst>
                <a:ext uri="{FF2B5EF4-FFF2-40B4-BE49-F238E27FC236}">
                  <a16:creationId xmlns:a16="http://schemas.microsoft.com/office/drawing/2014/main" id="{ABFB3BA4-82AE-46A0-90C2-FD4B4E0D0DE8}"/>
                </a:ext>
              </a:extLst>
            </p:cNvPr>
            <p:cNvCxnSpPr/>
            <p:nvPr/>
          </p:nvCxnSpPr>
          <p:spPr>
            <a:xfrm>
              <a:off x="2614335" y="1794251"/>
              <a:ext cx="5400000" cy="3240000"/>
            </a:xfrm>
            <a:prstGeom prst="line">
              <a:avLst/>
            </a:prstGeom>
            <a:ln w="1905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12197362-C45A-4B97-9F1B-922D35C15075}"/>
                </a:ext>
              </a:extLst>
            </p:cNvPr>
            <p:cNvCxnSpPr/>
            <p:nvPr/>
          </p:nvCxnSpPr>
          <p:spPr>
            <a:xfrm flipH="1">
              <a:off x="2614336" y="1794251"/>
              <a:ext cx="5400000" cy="3240000"/>
            </a:xfrm>
            <a:prstGeom prst="line">
              <a:avLst/>
            </a:prstGeom>
            <a:ln w="19050">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CE238417-8EF7-48D7-BD06-BBD58AFF11E0}"/>
                </a:ext>
              </a:extLst>
            </p:cNvPr>
            <p:cNvSpPr txBox="1"/>
            <p:nvPr/>
          </p:nvSpPr>
          <p:spPr>
            <a:xfrm>
              <a:off x="8014335" y="5034251"/>
              <a:ext cx="2235793" cy="369332"/>
            </a:xfrm>
            <a:prstGeom prst="rect">
              <a:avLst/>
            </a:prstGeom>
            <a:noFill/>
          </p:spPr>
          <p:txBody>
            <a:bodyPr wrap="square" rtlCol="0">
              <a:spAutoFit/>
            </a:bodyPr>
            <a:lstStyle/>
            <a:p>
              <a:r>
                <a:rPr lang="de-DE"/>
                <a:t>(box[0][0], box[0][1])</a:t>
              </a:r>
            </a:p>
          </p:txBody>
        </p:sp>
        <p:sp>
          <p:nvSpPr>
            <p:cNvPr id="21" name="Textfeld 20">
              <a:extLst>
                <a:ext uri="{FF2B5EF4-FFF2-40B4-BE49-F238E27FC236}">
                  <a16:creationId xmlns:a16="http://schemas.microsoft.com/office/drawing/2014/main" id="{6664038B-A141-4873-876D-862AB0DC1410}"/>
                </a:ext>
              </a:extLst>
            </p:cNvPr>
            <p:cNvSpPr txBox="1"/>
            <p:nvPr/>
          </p:nvSpPr>
          <p:spPr>
            <a:xfrm>
              <a:off x="1358029" y="4955734"/>
              <a:ext cx="2109084" cy="832668"/>
            </a:xfrm>
            <a:prstGeom prst="rect">
              <a:avLst/>
            </a:prstGeom>
            <a:noFill/>
          </p:spPr>
          <p:txBody>
            <a:bodyPr wrap="square" rtlCol="0">
              <a:spAutoFit/>
            </a:bodyPr>
            <a:lstStyle/>
            <a:p>
              <a:r>
                <a:rPr lang="de-DE"/>
                <a:t>(box[1][0], box[1][1])</a:t>
              </a:r>
            </a:p>
          </p:txBody>
        </p:sp>
        <p:sp>
          <p:nvSpPr>
            <p:cNvPr id="23" name="Textfeld 22">
              <a:extLst>
                <a:ext uri="{FF2B5EF4-FFF2-40B4-BE49-F238E27FC236}">
                  <a16:creationId xmlns:a16="http://schemas.microsoft.com/office/drawing/2014/main" id="{DAF7DE03-523A-4E49-9352-11C8F6903286}"/>
                </a:ext>
              </a:extLst>
            </p:cNvPr>
            <p:cNvSpPr txBox="1"/>
            <p:nvPr/>
          </p:nvSpPr>
          <p:spPr>
            <a:xfrm>
              <a:off x="1348103" y="1381440"/>
              <a:ext cx="2235792" cy="369332"/>
            </a:xfrm>
            <a:prstGeom prst="rect">
              <a:avLst/>
            </a:prstGeom>
            <a:noFill/>
          </p:spPr>
          <p:txBody>
            <a:bodyPr wrap="square" rtlCol="0">
              <a:spAutoFit/>
            </a:bodyPr>
            <a:lstStyle/>
            <a:p>
              <a:r>
                <a:rPr lang="de-DE"/>
                <a:t>(box[2][0], box[2][1])</a:t>
              </a:r>
            </a:p>
          </p:txBody>
        </p:sp>
        <p:sp>
          <p:nvSpPr>
            <p:cNvPr id="24" name="Textfeld 23">
              <a:extLst>
                <a:ext uri="{FF2B5EF4-FFF2-40B4-BE49-F238E27FC236}">
                  <a16:creationId xmlns:a16="http://schemas.microsoft.com/office/drawing/2014/main" id="{C4C8EDC1-7213-494C-8231-F3EEF303337E}"/>
                </a:ext>
              </a:extLst>
            </p:cNvPr>
            <p:cNvSpPr txBox="1"/>
            <p:nvPr/>
          </p:nvSpPr>
          <p:spPr>
            <a:xfrm>
              <a:off x="8014336" y="1424919"/>
              <a:ext cx="2235792" cy="369332"/>
            </a:xfrm>
            <a:prstGeom prst="rect">
              <a:avLst/>
            </a:prstGeom>
            <a:noFill/>
          </p:spPr>
          <p:txBody>
            <a:bodyPr wrap="square" rtlCol="0">
              <a:spAutoFit/>
            </a:bodyPr>
            <a:lstStyle/>
            <a:p>
              <a:r>
                <a:rPr lang="de-DE"/>
                <a:t>(box[3][0], box[3][1])</a:t>
              </a:r>
            </a:p>
          </p:txBody>
        </p:sp>
        <p:sp>
          <p:nvSpPr>
            <p:cNvPr id="25" name="Ellipse 24">
              <a:extLst>
                <a:ext uri="{FF2B5EF4-FFF2-40B4-BE49-F238E27FC236}">
                  <a16:creationId xmlns:a16="http://schemas.microsoft.com/office/drawing/2014/main" id="{61356913-F27A-42F1-A2FD-1D1528418E0A}"/>
                </a:ext>
              </a:extLst>
            </p:cNvPr>
            <p:cNvSpPr/>
            <p:nvPr/>
          </p:nvSpPr>
          <p:spPr>
            <a:xfrm>
              <a:off x="5206181" y="3303639"/>
              <a:ext cx="216000" cy="216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BDBA2B84-E1D2-4093-98CD-52647AD4825F}"/>
                </a:ext>
              </a:extLst>
            </p:cNvPr>
            <p:cNvSpPr txBox="1"/>
            <p:nvPr/>
          </p:nvSpPr>
          <p:spPr>
            <a:xfrm>
              <a:off x="5422180" y="3244331"/>
              <a:ext cx="937558" cy="475810"/>
            </a:xfrm>
            <a:prstGeom prst="rect">
              <a:avLst/>
            </a:prstGeom>
            <a:noFill/>
          </p:spPr>
          <p:txBody>
            <a:bodyPr wrap="square" rtlCol="0">
              <a:spAutoFit/>
            </a:bodyPr>
            <a:lstStyle/>
            <a:p>
              <a:r>
                <a:rPr lang="de-DE" err="1">
                  <a:solidFill>
                    <a:srgbClr val="C00000"/>
                  </a:solidFill>
                </a:rPr>
                <a:t>centre</a:t>
              </a:r>
              <a:endParaRPr lang="de-DE">
                <a:solidFill>
                  <a:srgbClr val="C00000"/>
                </a:solidFill>
              </a:endParaRPr>
            </a:p>
          </p:txBody>
        </p:sp>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C4D238B2-0ABF-48F0-94B2-E47FB8AC98E4}"/>
                    </a:ext>
                  </a:extLst>
                </p:cNvPr>
                <p:cNvSpPr txBox="1"/>
                <p:nvPr/>
              </p:nvSpPr>
              <p:spPr>
                <a:xfrm>
                  <a:off x="3664157" y="2138514"/>
                  <a:ext cx="1468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solidFill>
                                  <a:srgbClr val="0070C0"/>
                                </a:solidFill>
                                <a:latin typeface="Cambria Math" panose="02040503050406030204" pitchFamily="18" charset="0"/>
                              </a:rPr>
                            </m:ctrlPr>
                          </m:sSubPr>
                          <m:e>
                            <m:r>
                              <a:rPr lang="de-DE" b="0" i="1" smtClean="0">
                                <a:solidFill>
                                  <a:srgbClr val="0070C0"/>
                                </a:solidFill>
                                <a:latin typeface="Cambria Math" panose="02040503050406030204" pitchFamily="18" charset="0"/>
                              </a:rPr>
                              <m:t>𝑓</m:t>
                            </m:r>
                          </m:e>
                          <m:sub>
                            <m:r>
                              <a:rPr lang="de-DE" b="0" i="1" smtClean="0">
                                <a:solidFill>
                                  <a:srgbClr val="0070C0"/>
                                </a:solidFill>
                                <a:latin typeface="Cambria Math" panose="02040503050406030204" pitchFamily="18" charset="0"/>
                              </a:rPr>
                              <m:t>1</m:t>
                            </m:r>
                          </m:sub>
                        </m:sSub>
                        <m:r>
                          <a:rPr lang="de-DE" b="0" i="1" smtClean="0">
                            <a:solidFill>
                              <a:srgbClr val="0070C0"/>
                            </a:solidFill>
                            <a:latin typeface="Cambria Math" panose="02040503050406030204" pitchFamily="18" charset="0"/>
                          </a:rPr>
                          <m:t>=</m:t>
                        </m:r>
                        <m:sSub>
                          <m:sSubPr>
                            <m:ctrlPr>
                              <a:rPr lang="de-DE" b="0" i="1" smtClean="0">
                                <a:solidFill>
                                  <a:srgbClr val="0070C0"/>
                                </a:solidFill>
                                <a:latin typeface="Cambria Math" panose="02040503050406030204" pitchFamily="18" charset="0"/>
                              </a:rPr>
                            </m:ctrlPr>
                          </m:sSubPr>
                          <m:e>
                            <m:r>
                              <a:rPr lang="de-DE" b="0" i="1" smtClean="0">
                                <a:solidFill>
                                  <a:srgbClr val="0070C0"/>
                                </a:solidFill>
                                <a:latin typeface="Cambria Math" panose="02040503050406030204" pitchFamily="18" charset="0"/>
                              </a:rPr>
                              <m:t>𝑚</m:t>
                            </m:r>
                          </m:e>
                          <m:sub>
                            <m:r>
                              <a:rPr lang="de-DE" b="0" i="1" smtClean="0">
                                <a:solidFill>
                                  <a:srgbClr val="0070C0"/>
                                </a:solidFill>
                                <a:latin typeface="Cambria Math" panose="02040503050406030204" pitchFamily="18" charset="0"/>
                              </a:rPr>
                              <m:t>1</m:t>
                            </m:r>
                          </m:sub>
                        </m:sSub>
                        <m:r>
                          <a:rPr lang="de-DE" b="0" i="1" smtClean="0">
                            <a:solidFill>
                              <a:srgbClr val="0070C0"/>
                            </a:solidFill>
                            <a:latin typeface="Cambria Math" panose="02040503050406030204" pitchFamily="18" charset="0"/>
                          </a:rPr>
                          <m:t>𝑥</m:t>
                        </m:r>
                        <m:r>
                          <a:rPr lang="de-DE" b="0" i="1" smtClean="0">
                            <a:solidFill>
                              <a:srgbClr val="0070C0"/>
                            </a:solidFill>
                            <a:latin typeface="Cambria Math" panose="02040503050406030204" pitchFamily="18" charset="0"/>
                          </a:rPr>
                          <m:t>+</m:t>
                        </m:r>
                        <m:sSub>
                          <m:sSubPr>
                            <m:ctrlPr>
                              <a:rPr lang="de-DE" b="0" i="1" smtClean="0">
                                <a:solidFill>
                                  <a:srgbClr val="0070C0"/>
                                </a:solidFill>
                                <a:latin typeface="Cambria Math" panose="02040503050406030204" pitchFamily="18" charset="0"/>
                              </a:rPr>
                            </m:ctrlPr>
                          </m:sSubPr>
                          <m:e>
                            <m:r>
                              <a:rPr lang="de-DE" b="0" i="1" smtClean="0">
                                <a:solidFill>
                                  <a:srgbClr val="0070C0"/>
                                </a:solidFill>
                                <a:latin typeface="Cambria Math" panose="02040503050406030204" pitchFamily="18" charset="0"/>
                              </a:rPr>
                              <m:t>𝑏</m:t>
                            </m:r>
                          </m:e>
                          <m:sub>
                            <m:r>
                              <a:rPr lang="de-DE" b="0" i="1" smtClean="0">
                                <a:solidFill>
                                  <a:srgbClr val="0070C0"/>
                                </a:solidFill>
                                <a:latin typeface="Cambria Math" panose="02040503050406030204" pitchFamily="18" charset="0"/>
                              </a:rPr>
                              <m:t>1</m:t>
                            </m:r>
                          </m:sub>
                        </m:sSub>
                      </m:oMath>
                    </m:oMathPara>
                  </a14:m>
                  <a:endParaRPr lang="de-DE"/>
                </a:p>
              </p:txBody>
            </p:sp>
          </mc:Choice>
          <mc:Fallback xmlns="">
            <p:sp>
              <p:nvSpPr>
                <p:cNvPr id="27" name="Textfeld 26">
                  <a:extLst>
                    <a:ext uri="{FF2B5EF4-FFF2-40B4-BE49-F238E27FC236}">
                      <a16:creationId xmlns:a16="http://schemas.microsoft.com/office/drawing/2014/main" id="{C4D238B2-0ABF-48F0-94B2-E47FB8AC98E4}"/>
                    </a:ext>
                  </a:extLst>
                </p:cNvPr>
                <p:cNvSpPr txBox="1">
                  <a:spLocks noRot="1" noChangeAspect="1" noMove="1" noResize="1" noEditPoints="1" noAdjustHandles="1" noChangeArrowheads="1" noChangeShapeType="1" noTextEdit="1"/>
                </p:cNvSpPr>
                <p:nvPr/>
              </p:nvSpPr>
              <p:spPr>
                <a:xfrm>
                  <a:off x="3664157" y="2138514"/>
                  <a:ext cx="1468735" cy="276999"/>
                </a:xfrm>
                <a:prstGeom prst="rect">
                  <a:avLst/>
                </a:prstGeom>
                <a:blipFill>
                  <a:blip r:embed="rId3"/>
                  <a:stretch>
                    <a:fillRect l="-8411" t="-2857" r="-10748" b="-7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15D486D5-EB55-4C15-B2B1-ED708698B024}"/>
                    </a:ext>
                  </a:extLst>
                </p:cNvPr>
                <p:cNvSpPr txBox="1"/>
                <p:nvPr/>
              </p:nvSpPr>
              <p:spPr>
                <a:xfrm>
                  <a:off x="3629980" y="4362980"/>
                  <a:ext cx="1537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solidFill>
                                  <a:srgbClr val="00B050"/>
                                </a:solidFill>
                                <a:latin typeface="Cambria Math" panose="02040503050406030204" pitchFamily="18" charset="0"/>
                              </a:rPr>
                            </m:ctrlPr>
                          </m:sSubPr>
                          <m:e>
                            <m:r>
                              <a:rPr lang="de-DE" b="0" i="1" smtClean="0">
                                <a:solidFill>
                                  <a:srgbClr val="00B050"/>
                                </a:solidFill>
                                <a:latin typeface="Cambria Math" panose="02040503050406030204" pitchFamily="18" charset="0"/>
                              </a:rPr>
                              <m:t>𝑓</m:t>
                            </m:r>
                          </m:e>
                          <m:sub>
                            <m:r>
                              <a:rPr lang="de-DE" b="0" i="1" smtClean="0">
                                <a:solidFill>
                                  <a:srgbClr val="00B050"/>
                                </a:solidFill>
                                <a:latin typeface="Cambria Math" panose="02040503050406030204" pitchFamily="18" charset="0"/>
                              </a:rPr>
                              <m:t>2</m:t>
                            </m:r>
                          </m:sub>
                        </m:sSub>
                        <m:r>
                          <a:rPr lang="de-DE" b="0" i="1" smtClean="0">
                            <a:solidFill>
                              <a:srgbClr val="00B050"/>
                            </a:solidFill>
                            <a:latin typeface="Cambria Math" panose="02040503050406030204" pitchFamily="18" charset="0"/>
                          </a:rPr>
                          <m:t>=</m:t>
                        </m:r>
                        <m:sSub>
                          <m:sSubPr>
                            <m:ctrlPr>
                              <a:rPr lang="de-DE" b="0" i="1" smtClean="0">
                                <a:solidFill>
                                  <a:srgbClr val="00B050"/>
                                </a:solidFill>
                                <a:latin typeface="Cambria Math" panose="02040503050406030204" pitchFamily="18" charset="0"/>
                              </a:rPr>
                            </m:ctrlPr>
                          </m:sSubPr>
                          <m:e>
                            <m:r>
                              <a:rPr lang="de-DE" b="0" i="1" smtClean="0">
                                <a:solidFill>
                                  <a:srgbClr val="00B050"/>
                                </a:solidFill>
                                <a:latin typeface="Cambria Math" panose="02040503050406030204" pitchFamily="18" charset="0"/>
                              </a:rPr>
                              <m:t>𝑚</m:t>
                            </m:r>
                          </m:e>
                          <m:sub>
                            <m:r>
                              <a:rPr lang="de-DE" b="0" i="1" smtClean="0">
                                <a:solidFill>
                                  <a:srgbClr val="00B050"/>
                                </a:solidFill>
                                <a:latin typeface="Cambria Math" panose="02040503050406030204" pitchFamily="18" charset="0"/>
                              </a:rPr>
                              <m:t>2</m:t>
                            </m:r>
                          </m:sub>
                        </m:sSub>
                        <m:r>
                          <a:rPr lang="de-DE" b="0" i="1" smtClean="0">
                            <a:solidFill>
                              <a:srgbClr val="00B050"/>
                            </a:solidFill>
                            <a:latin typeface="Cambria Math" panose="02040503050406030204" pitchFamily="18" charset="0"/>
                          </a:rPr>
                          <m:t>𝑥</m:t>
                        </m:r>
                        <m:r>
                          <a:rPr lang="de-DE" b="0" i="1" smtClean="0">
                            <a:solidFill>
                              <a:srgbClr val="00B050"/>
                            </a:solidFill>
                            <a:latin typeface="Cambria Math" panose="02040503050406030204" pitchFamily="18" charset="0"/>
                          </a:rPr>
                          <m:t>+</m:t>
                        </m:r>
                        <m:sSub>
                          <m:sSubPr>
                            <m:ctrlPr>
                              <a:rPr lang="de-DE" b="0" i="1" smtClean="0">
                                <a:solidFill>
                                  <a:srgbClr val="00B050"/>
                                </a:solidFill>
                                <a:latin typeface="Cambria Math" panose="02040503050406030204" pitchFamily="18" charset="0"/>
                              </a:rPr>
                            </m:ctrlPr>
                          </m:sSubPr>
                          <m:e>
                            <m:r>
                              <a:rPr lang="de-DE" b="0" i="1" smtClean="0">
                                <a:solidFill>
                                  <a:srgbClr val="00B050"/>
                                </a:solidFill>
                                <a:latin typeface="Cambria Math" panose="02040503050406030204" pitchFamily="18" charset="0"/>
                              </a:rPr>
                              <m:t>𝑏</m:t>
                            </m:r>
                          </m:e>
                          <m:sub>
                            <m:r>
                              <a:rPr lang="de-DE" b="0" i="1" smtClean="0">
                                <a:solidFill>
                                  <a:srgbClr val="00B050"/>
                                </a:solidFill>
                                <a:latin typeface="Cambria Math" panose="02040503050406030204" pitchFamily="18" charset="0"/>
                              </a:rPr>
                              <m:t>2</m:t>
                            </m:r>
                          </m:sub>
                        </m:sSub>
                      </m:oMath>
                    </m:oMathPara>
                  </a14:m>
                  <a:endParaRPr lang="de-DE">
                    <a:solidFill>
                      <a:srgbClr val="00B050"/>
                    </a:solidFill>
                  </a:endParaRPr>
                </a:p>
              </p:txBody>
            </p:sp>
          </mc:Choice>
          <mc:Fallback xmlns="">
            <p:sp>
              <p:nvSpPr>
                <p:cNvPr id="28" name="Textfeld 27">
                  <a:extLst>
                    <a:ext uri="{FF2B5EF4-FFF2-40B4-BE49-F238E27FC236}">
                      <a16:creationId xmlns:a16="http://schemas.microsoft.com/office/drawing/2014/main" id="{15D486D5-EB55-4C15-B2B1-ED708698B024}"/>
                    </a:ext>
                  </a:extLst>
                </p:cNvPr>
                <p:cNvSpPr txBox="1">
                  <a:spLocks noRot="1" noChangeAspect="1" noMove="1" noResize="1" noEditPoints="1" noAdjustHandles="1" noChangeArrowheads="1" noChangeShapeType="1" noTextEdit="1"/>
                </p:cNvSpPr>
                <p:nvPr/>
              </p:nvSpPr>
              <p:spPr>
                <a:xfrm>
                  <a:off x="3629980" y="4362980"/>
                  <a:ext cx="1537087" cy="276999"/>
                </a:xfrm>
                <a:prstGeom prst="rect">
                  <a:avLst/>
                </a:prstGeom>
                <a:blipFill>
                  <a:blip r:embed="rId4"/>
                  <a:stretch>
                    <a:fillRect l="-8036" t="-2778" r="-7143" b="-69444"/>
                  </a:stretch>
                </a:blipFill>
              </p:spPr>
              <p:txBody>
                <a:bodyPr/>
                <a:lstStyle/>
                <a:p>
                  <a:r>
                    <a:rPr lang="en-US">
                      <a:noFill/>
                    </a:rPr>
                    <a:t> </a:t>
                  </a:r>
                </a:p>
              </p:txBody>
            </p:sp>
          </mc:Fallback>
        </mc:AlternateContent>
      </p:grpSp>
      <p:grpSp>
        <p:nvGrpSpPr>
          <p:cNvPr id="29" name="Gruppieren 28">
            <a:extLst>
              <a:ext uri="{FF2B5EF4-FFF2-40B4-BE49-F238E27FC236}">
                <a16:creationId xmlns:a16="http://schemas.microsoft.com/office/drawing/2014/main" id="{328A26C1-1982-40D5-88CA-E9B676C47B55}"/>
              </a:ext>
            </a:extLst>
          </p:cNvPr>
          <p:cNvGrpSpPr/>
          <p:nvPr/>
        </p:nvGrpSpPr>
        <p:grpSpPr>
          <a:xfrm>
            <a:off x="521760" y="5110317"/>
            <a:ext cx="10831787" cy="1288666"/>
            <a:chOff x="347071" y="5325331"/>
            <a:chExt cx="11648747" cy="1494576"/>
          </a:xfrm>
        </p:grpSpPr>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983B4C21-C4A5-4BC9-B95C-A3C1091A6A90}"/>
                    </a:ext>
                  </a:extLst>
                </p:cNvPr>
                <p:cNvSpPr txBox="1"/>
                <p:nvPr/>
              </p:nvSpPr>
              <p:spPr>
                <a:xfrm>
                  <a:off x="347071" y="5410431"/>
                  <a:ext cx="3916098" cy="1324377"/>
                </a:xfrm>
                <a:prstGeom prst="rect">
                  <a:avLst/>
                </a:prstGeom>
                <a:solidFill>
                  <a:schemeClr val="accent5">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solidFill>
                                  <a:srgbClr val="0070C0"/>
                                </a:solidFill>
                                <a:latin typeface="Cambria Math" panose="02040503050406030204" pitchFamily="18" charset="0"/>
                              </a:rPr>
                            </m:ctrlPr>
                          </m:sSubPr>
                          <m:e>
                            <m:r>
                              <a:rPr lang="de-DE" b="0" i="1" smtClean="0">
                                <a:solidFill>
                                  <a:srgbClr val="0070C0"/>
                                </a:solidFill>
                                <a:latin typeface="Cambria Math" panose="02040503050406030204" pitchFamily="18" charset="0"/>
                              </a:rPr>
                              <m:t>𝑚</m:t>
                            </m:r>
                          </m:e>
                          <m:sub>
                            <m:r>
                              <a:rPr lang="de-DE" b="0" i="1" smtClean="0">
                                <a:solidFill>
                                  <a:srgbClr val="0070C0"/>
                                </a:solidFill>
                                <a:latin typeface="Cambria Math" panose="02040503050406030204" pitchFamily="18" charset="0"/>
                              </a:rPr>
                              <m:t>1</m:t>
                            </m:r>
                          </m:sub>
                        </m:sSub>
                        <m:r>
                          <a:rPr lang="de-DE" b="0" i="1" smtClean="0">
                            <a:solidFill>
                              <a:srgbClr val="0070C0"/>
                            </a:solidFill>
                            <a:latin typeface="Cambria Math" panose="02040503050406030204" pitchFamily="18" charset="0"/>
                          </a:rPr>
                          <m:t>=</m:t>
                        </m:r>
                        <m:f>
                          <m:fPr>
                            <m:ctrlPr>
                              <a:rPr lang="de-DE" b="0" i="1" smtClean="0">
                                <a:solidFill>
                                  <a:srgbClr val="0070C0"/>
                                </a:solidFill>
                                <a:latin typeface="Cambria Math" panose="02040503050406030204" pitchFamily="18" charset="0"/>
                              </a:rPr>
                            </m:ctrlPr>
                          </m:fPr>
                          <m:num>
                            <m:r>
                              <a:rPr lang="de-DE" b="0" i="1" smtClean="0">
                                <a:solidFill>
                                  <a:srgbClr val="0070C0"/>
                                </a:solidFill>
                                <a:latin typeface="Cambria Math" panose="02040503050406030204" pitchFamily="18" charset="0"/>
                              </a:rPr>
                              <m:t>−</m:t>
                            </m:r>
                            <m:r>
                              <a:rPr lang="de-DE" b="0" i="1" smtClean="0">
                                <a:solidFill>
                                  <a:srgbClr val="0070C0"/>
                                </a:solidFill>
                                <a:latin typeface="Cambria Math" panose="02040503050406030204" pitchFamily="18" charset="0"/>
                              </a:rPr>
                              <m:t>𝑏𝑜𝑥</m:t>
                            </m:r>
                            <m:d>
                              <m:dPr>
                                <m:begChr m:val="["/>
                                <m:endChr m:val="]"/>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0</m:t>
                                </m:r>
                              </m:e>
                            </m:d>
                            <m:d>
                              <m:dPr>
                                <m:begChr m:val="["/>
                                <m:endChr m:val="]"/>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1</m:t>
                                </m:r>
                              </m:e>
                            </m:d>
                            <m:r>
                              <a:rPr lang="de-DE" b="0" i="1" smtClean="0">
                                <a:solidFill>
                                  <a:srgbClr val="0070C0"/>
                                </a:solidFill>
                                <a:latin typeface="Cambria Math" panose="02040503050406030204" pitchFamily="18" charset="0"/>
                              </a:rPr>
                              <m:t>+</m:t>
                            </m:r>
                            <m:r>
                              <a:rPr lang="de-DE" b="0" i="1" smtClean="0">
                                <a:solidFill>
                                  <a:srgbClr val="0070C0"/>
                                </a:solidFill>
                                <a:latin typeface="Cambria Math" panose="02040503050406030204" pitchFamily="18" charset="0"/>
                              </a:rPr>
                              <m:t>𝑏𝑜𝑥</m:t>
                            </m:r>
                            <m:r>
                              <a:rPr lang="de-DE" b="0" i="1" smtClean="0">
                                <a:solidFill>
                                  <a:srgbClr val="0070C0"/>
                                </a:solidFill>
                                <a:latin typeface="Cambria Math" panose="02040503050406030204" pitchFamily="18" charset="0"/>
                              </a:rPr>
                              <m:t>[2][1]</m:t>
                            </m:r>
                          </m:num>
                          <m:den>
                            <m:r>
                              <a:rPr lang="de-DE" b="0" i="1" smtClean="0">
                                <a:solidFill>
                                  <a:srgbClr val="0070C0"/>
                                </a:solidFill>
                                <a:latin typeface="Cambria Math" panose="02040503050406030204" pitchFamily="18" charset="0"/>
                              </a:rPr>
                              <m:t>𝑏𝑜𝑥</m:t>
                            </m:r>
                            <m:d>
                              <m:dPr>
                                <m:begChr m:val="["/>
                                <m:endChr m:val="]"/>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0</m:t>
                                </m:r>
                              </m:e>
                            </m:d>
                            <m:d>
                              <m:dPr>
                                <m:begChr m:val="["/>
                                <m:endChr m:val="]"/>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0</m:t>
                                </m:r>
                              </m:e>
                            </m:d>
                            <m:r>
                              <a:rPr lang="de-DE" b="0" i="1" smtClean="0">
                                <a:solidFill>
                                  <a:srgbClr val="0070C0"/>
                                </a:solidFill>
                                <a:latin typeface="Cambria Math" panose="02040503050406030204" pitchFamily="18" charset="0"/>
                              </a:rPr>
                              <m:t>−</m:t>
                            </m:r>
                            <m:r>
                              <a:rPr lang="de-DE" b="0" i="1" smtClean="0">
                                <a:solidFill>
                                  <a:srgbClr val="0070C0"/>
                                </a:solidFill>
                                <a:latin typeface="Cambria Math" panose="02040503050406030204" pitchFamily="18" charset="0"/>
                              </a:rPr>
                              <m:t>𝑏𝑜𝑥</m:t>
                            </m:r>
                            <m:r>
                              <a:rPr lang="de-DE" b="0" i="1" smtClean="0">
                                <a:solidFill>
                                  <a:srgbClr val="0070C0"/>
                                </a:solidFill>
                                <a:latin typeface="Cambria Math" panose="02040503050406030204" pitchFamily="18" charset="0"/>
                              </a:rPr>
                              <m:t>[2][0]</m:t>
                            </m:r>
                          </m:den>
                        </m:f>
                      </m:oMath>
                    </m:oMathPara>
                  </a14:m>
                  <a:endParaRPr lang="de-DE" b="0" i="1">
                    <a:solidFill>
                      <a:srgbClr val="0070C0"/>
                    </a:solidFill>
                    <a:latin typeface="Cambria Math" panose="02040503050406030204" pitchFamily="18" charset="0"/>
                  </a:endParaRPr>
                </a:p>
                <a:p>
                  <a:endParaRPr lang="de-DE" b="0" i="1">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de-DE" b="0" i="1" smtClean="0">
                                <a:solidFill>
                                  <a:srgbClr val="0070C0"/>
                                </a:solidFill>
                                <a:latin typeface="Cambria Math" panose="02040503050406030204" pitchFamily="18" charset="0"/>
                              </a:rPr>
                            </m:ctrlPr>
                          </m:sSubPr>
                          <m:e>
                            <m:r>
                              <a:rPr lang="de-DE" b="0" i="1" smtClean="0">
                                <a:solidFill>
                                  <a:srgbClr val="0070C0"/>
                                </a:solidFill>
                                <a:latin typeface="Cambria Math" panose="02040503050406030204" pitchFamily="18" charset="0"/>
                              </a:rPr>
                              <m:t>𝑏</m:t>
                            </m:r>
                          </m:e>
                          <m:sub>
                            <m:r>
                              <a:rPr lang="de-DE" b="0" i="1" smtClean="0">
                                <a:solidFill>
                                  <a:srgbClr val="0070C0"/>
                                </a:solidFill>
                                <a:latin typeface="Cambria Math" panose="02040503050406030204" pitchFamily="18" charset="0"/>
                              </a:rPr>
                              <m:t>1</m:t>
                            </m:r>
                          </m:sub>
                        </m:sSub>
                        <m:r>
                          <a:rPr lang="de-DE" b="0" i="1" smtClean="0">
                            <a:solidFill>
                              <a:srgbClr val="0070C0"/>
                            </a:solidFill>
                            <a:latin typeface="Cambria Math" panose="02040503050406030204" pitchFamily="18" charset="0"/>
                          </a:rPr>
                          <m:t>=−</m:t>
                        </m:r>
                        <m:r>
                          <a:rPr lang="de-DE" b="0" i="1" smtClean="0">
                            <a:solidFill>
                              <a:srgbClr val="0070C0"/>
                            </a:solidFill>
                            <a:latin typeface="Cambria Math" panose="02040503050406030204" pitchFamily="18" charset="0"/>
                          </a:rPr>
                          <m:t>𝑏𝑜𝑥</m:t>
                        </m:r>
                        <m:d>
                          <m:dPr>
                            <m:begChr m:val="["/>
                            <m:endChr m:val="]"/>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0</m:t>
                            </m:r>
                          </m:e>
                        </m:d>
                        <m:d>
                          <m:dPr>
                            <m:begChr m:val="["/>
                            <m:endChr m:val="]"/>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1</m:t>
                            </m:r>
                          </m:e>
                        </m:d>
                        <m:r>
                          <a:rPr lang="de-DE" b="0" i="1" smtClean="0">
                            <a:solidFill>
                              <a:srgbClr val="0070C0"/>
                            </a:solidFill>
                            <a:latin typeface="Cambria Math" panose="02040503050406030204" pitchFamily="18" charset="0"/>
                          </a:rPr>
                          <m:t>−</m:t>
                        </m:r>
                        <m:d>
                          <m:dPr>
                            <m:ctrlPr>
                              <a:rPr lang="de-DE" b="0" i="1" smtClean="0">
                                <a:solidFill>
                                  <a:srgbClr val="0070C0"/>
                                </a:solidFill>
                                <a:latin typeface="Cambria Math" panose="02040503050406030204" pitchFamily="18" charset="0"/>
                              </a:rPr>
                            </m:ctrlPr>
                          </m:dPr>
                          <m:e>
                            <m:sSub>
                              <m:sSubPr>
                                <m:ctrlPr>
                                  <a:rPr lang="de-DE" b="0" i="1" smtClean="0">
                                    <a:solidFill>
                                      <a:srgbClr val="0070C0"/>
                                    </a:solidFill>
                                    <a:latin typeface="Cambria Math" panose="02040503050406030204" pitchFamily="18" charset="0"/>
                                  </a:rPr>
                                </m:ctrlPr>
                              </m:sSubPr>
                              <m:e>
                                <m:r>
                                  <a:rPr lang="de-DE" b="0" i="1" smtClean="0">
                                    <a:solidFill>
                                      <a:srgbClr val="0070C0"/>
                                    </a:solidFill>
                                    <a:latin typeface="Cambria Math" panose="02040503050406030204" pitchFamily="18" charset="0"/>
                                  </a:rPr>
                                  <m:t>𝑚</m:t>
                                </m:r>
                              </m:e>
                              <m:sub>
                                <m:r>
                                  <a:rPr lang="de-DE" b="0" i="1" smtClean="0">
                                    <a:solidFill>
                                      <a:srgbClr val="0070C0"/>
                                    </a:solidFill>
                                    <a:latin typeface="Cambria Math" panose="02040503050406030204" pitchFamily="18" charset="0"/>
                                  </a:rPr>
                                  <m:t>1</m:t>
                                </m:r>
                              </m:sub>
                            </m:sSub>
                            <m:r>
                              <a:rPr lang="de-DE" i="1" smtClean="0">
                                <a:solidFill>
                                  <a:srgbClr val="0070C0"/>
                                </a:solidFill>
                                <a:latin typeface="Cambria Math" panose="02040503050406030204" pitchFamily="18" charset="0"/>
                                <a:ea typeface="Cambria Math" panose="02040503050406030204" pitchFamily="18" charset="0"/>
                              </a:rPr>
                              <m:t>∙</m:t>
                            </m:r>
                            <m:r>
                              <a:rPr lang="de-DE" b="0" i="1" smtClean="0">
                                <a:solidFill>
                                  <a:srgbClr val="0070C0"/>
                                </a:solidFill>
                                <a:latin typeface="Cambria Math" panose="02040503050406030204" pitchFamily="18" charset="0"/>
                                <a:ea typeface="Cambria Math" panose="02040503050406030204" pitchFamily="18" charset="0"/>
                              </a:rPr>
                              <m:t>𝑏𝑜𝑥</m:t>
                            </m:r>
                            <m:d>
                              <m:dPr>
                                <m:begChr m:val="["/>
                                <m:endChr m:val="]"/>
                                <m:ctrlPr>
                                  <a:rPr lang="de-DE" b="0" i="1" smtClean="0">
                                    <a:solidFill>
                                      <a:srgbClr val="0070C0"/>
                                    </a:solidFill>
                                    <a:latin typeface="Cambria Math" panose="02040503050406030204" pitchFamily="18" charset="0"/>
                                    <a:ea typeface="Cambria Math" panose="02040503050406030204" pitchFamily="18" charset="0"/>
                                  </a:rPr>
                                </m:ctrlPr>
                              </m:dPr>
                              <m:e>
                                <m:r>
                                  <a:rPr lang="de-DE" b="0" i="1" smtClean="0">
                                    <a:solidFill>
                                      <a:srgbClr val="0070C0"/>
                                    </a:solidFill>
                                    <a:latin typeface="Cambria Math" panose="02040503050406030204" pitchFamily="18" charset="0"/>
                                    <a:ea typeface="Cambria Math" panose="02040503050406030204" pitchFamily="18" charset="0"/>
                                  </a:rPr>
                                  <m:t>0</m:t>
                                </m:r>
                              </m:e>
                            </m:d>
                            <m:d>
                              <m:dPr>
                                <m:begChr m:val="["/>
                                <m:endChr m:val="]"/>
                                <m:ctrlPr>
                                  <a:rPr lang="de-DE" b="0" i="1" smtClean="0">
                                    <a:solidFill>
                                      <a:srgbClr val="0070C0"/>
                                    </a:solidFill>
                                    <a:latin typeface="Cambria Math" panose="02040503050406030204" pitchFamily="18" charset="0"/>
                                    <a:ea typeface="Cambria Math" panose="02040503050406030204" pitchFamily="18" charset="0"/>
                                  </a:rPr>
                                </m:ctrlPr>
                              </m:dPr>
                              <m:e>
                                <m:r>
                                  <a:rPr lang="de-DE" b="0" i="1" smtClean="0">
                                    <a:solidFill>
                                      <a:srgbClr val="0070C0"/>
                                    </a:solidFill>
                                    <a:latin typeface="Cambria Math" panose="02040503050406030204" pitchFamily="18" charset="0"/>
                                    <a:ea typeface="Cambria Math" panose="02040503050406030204" pitchFamily="18" charset="0"/>
                                  </a:rPr>
                                  <m:t>0</m:t>
                                </m:r>
                              </m:e>
                            </m:d>
                          </m:e>
                        </m:d>
                      </m:oMath>
                    </m:oMathPara>
                  </a14:m>
                  <a:endParaRPr lang="de-DE"/>
                </a:p>
              </p:txBody>
            </p:sp>
          </mc:Choice>
          <mc:Fallback xmlns="">
            <p:sp>
              <p:nvSpPr>
                <p:cNvPr id="30" name="Textfeld 29">
                  <a:extLst>
                    <a:ext uri="{FF2B5EF4-FFF2-40B4-BE49-F238E27FC236}">
                      <a16:creationId xmlns:a16="http://schemas.microsoft.com/office/drawing/2014/main" id="{983B4C21-C4A5-4BC9-B95C-A3C1091A6A90}"/>
                    </a:ext>
                  </a:extLst>
                </p:cNvPr>
                <p:cNvSpPr txBox="1">
                  <a:spLocks noRot="1" noChangeAspect="1" noMove="1" noResize="1" noEditPoints="1" noAdjustHandles="1" noChangeArrowheads="1" noChangeShapeType="1" noTextEdit="1"/>
                </p:cNvSpPr>
                <p:nvPr/>
              </p:nvSpPr>
              <p:spPr>
                <a:xfrm>
                  <a:off x="347071" y="5410431"/>
                  <a:ext cx="3916098" cy="1324377"/>
                </a:xfrm>
                <a:prstGeom prst="rect">
                  <a:avLst/>
                </a:prstGeom>
                <a:blipFill>
                  <a:blip r:embed="rId5"/>
                  <a:stretch>
                    <a:fillRect l="-503" b="-3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feld 30">
                  <a:extLst>
                    <a:ext uri="{FF2B5EF4-FFF2-40B4-BE49-F238E27FC236}">
                      <a16:creationId xmlns:a16="http://schemas.microsoft.com/office/drawing/2014/main" id="{277A0522-724D-401E-BB05-0E8E99C686BB}"/>
                    </a:ext>
                  </a:extLst>
                </p:cNvPr>
                <p:cNvSpPr txBox="1"/>
                <p:nvPr/>
              </p:nvSpPr>
              <p:spPr>
                <a:xfrm>
                  <a:off x="4499346" y="5395666"/>
                  <a:ext cx="3933254" cy="1324376"/>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solidFill>
                                  <a:srgbClr val="00B050"/>
                                </a:solidFill>
                                <a:latin typeface="Cambria Math" panose="02040503050406030204" pitchFamily="18" charset="0"/>
                              </a:rPr>
                            </m:ctrlPr>
                          </m:sSubPr>
                          <m:e>
                            <m:r>
                              <a:rPr lang="de-DE" b="0" i="1" smtClean="0">
                                <a:solidFill>
                                  <a:srgbClr val="00B050"/>
                                </a:solidFill>
                                <a:latin typeface="Cambria Math" panose="02040503050406030204" pitchFamily="18" charset="0"/>
                              </a:rPr>
                              <m:t>𝑚</m:t>
                            </m:r>
                          </m:e>
                          <m:sub>
                            <m:r>
                              <a:rPr lang="de-DE" b="0" i="1" smtClean="0">
                                <a:solidFill>
                                  <a:srgbClr val="00B050"/>
                                </a:solidFill>
                                <a:latin typeface="Cambria Math" panose="02040503050406030204" pitchFamily="18" charset="0"/>
                              </a:rPr>
                              <m:t>2</m:t>
                            </m:r>
                          </m:sub>
                        </m:sSub>
                        <m:r>
                          <a:rPr lang="de-DE" b="0" i="1" smtClean="0">
                            <a:solidFill>
                              <a:srgbClr val="00B050"/>
                            </a:solidFill>
                            <a:latin typeface="Cambria Math" panose="02040503050406030204" pitchFamily="18" charset="0"/>
                          </a:rPr>
                          <m:t>=</m:t>
                        </m:r>
                        <m:f>
                          <m:fPr>
                            <m:ctrlPr>
                              <a:rPr lang="de-DE" b="0" i="1" smtClean="0">
                                <a:solidFill>
                                  <a:srgbClr val="00B050"/>
                                </a:solidFill>
                                <a:latin typeface="Cambria Math" panose="02040503050406030204" pitchFamily="18" charset="0"/>
                              </a:rPr>
                            </m:ctrlPr>
                          </m:fPr>
                          <m:num>
                            <m:r>
                              <a:rPr lang="de-DE" b="0" i="1" smtClean="0">
                                <a:solidFill>
                                  <a:srgbClr val="00B050"/>
                                </a:solidFill>
                                <a:latin typeface="Cambria Math" panose="02040503050406030204" pitchFamily="18" charset="0"/>
                              </a:rPr>
                              <m:t>−</m:t>
                            </m:r>
                            <m:r>
                              <a:rPr lang="de-DE" b="0" i="1" smtClean="0">
                                <a:solidFill>
                                  <a:srgbClr val="00B050"/>
                                </a:solidFill>
                                <a:latin typeface="Cambria Math" panose="02040503050406030204" pitchFamily="18" charset="0"/>
                              </a:rPr>
                              <m:t>𝑏𝑜𝑥</m:t>
                            </m:r>
                            <m:d>
                              <m:dPr>
                                <m:begChr m:val="["/>
                                <m:endChr m:val="]"/>
                                <m:ctrlPr>
                                  <a:rPr lang="de-DE" b="0" i="1" smtClean="0">
                                    <a:solidFill>
                                      <a:srgbClr val="00B050"/>
                                    </a:solidFill>
                                    <a:latin typeface="Cambria Math" panose="02040503050406030204" pitchFamily="18" charset="0"/>
                                  </a:rPr>
                                </m:ctrlPr>
                              </m:dPr>
                              <m:e>
                                <m:r>
                                  <a:rPr lang="de-DE" b="0" i="1" smtClean="0">
                                    <a:solidFill>
                                      <a:srgbClr val="00B050"/>
                                    </a:solidFill>
                                    <a:latin typeface="Cambria Math" panose="02040503050406030204" pitchFamily="18" charset="0"/>
                                  </a:rPr>
                                  <m:t>1</m:t>
                                </m:r>
                              </m:e>
                            </m:d>
                            <m:d>
                              <m:dPr>
                                <m:begChr m:val="["/>
                                <m:endChr m:val="]"/>
                                <m:ctrlPr>
                                  <a:rPr lang="de-DE" b="0" i="1" smtClean="0">
                                    <a:solidFill>
                                      <a:srgbClr val="00B050"/>
                                    </a:solidFill>
                                    <a:latin typeface="Cambria Math" panose="02040503050406030204" pitchFamily="18" charset="0"/>
                                  </a:rPr>
                                </m:ctrlPr>
                              </m:dPr>
                              <m:e>
                                <m:r>
                                  <a:rPr lang="de-DE" b="0" i="1" smtClean="0">
                                    <a:solidFill>
                                      <a:srgbClr val="00B050"/>
                                    </a:solidFill>
                                    <a:latin typeface="Cambria Math" panose="02040503050406030204" pitchFamily="18" charset="0"/>
                                  </a:rPr>
                                  <m:t>1</m:t>
                                </m:r>
                              </m:e>
                            </m:d>
                            <m:r>
                              <a:rPr lang="de-DE" b="0" i="1" smtClean="0">
                                <a:solidFill>
                                  <a:srgbClr val="00B050"/>
                                </a:solidFill>
                                <a:latin typeface="Cambria Math" panose="02040503050406030204" pitchFamily="18" charset="0"/>
                              </a:rPr>
                              <m:t>+</m:t>
                            </m:r>
                            <m:r>
                              <a:rPr lang="de-DE" b="0" i="1" smtClean="0">
                                <a:solidFill>
                                  <a:srgbClr val="00B050"/>
                                </a:solidFill>
                                <a:latin typeface="Cambria Math" panose="02040503050406030204" pitchFamily="18" charset="0"/>
                              </a:rPr>
                              <m:t>𝑏𝑜𝑥</m:t>
                            </m:r>
                            <m:r>
                              <a:rPr lang="de-DE" b="0" i="1" smtClean="0">
                                <a:solidFill>
                                  <a:srgbClr val="00B050"/>
                                </a:solidFill>
                                <a:latin typeface="Cambria Math" panose="02040503050406030204" pitchFamily="18" charset="0"/>
                              </a:rPr>
                              <m:t>[3][1]</m:t>
                            </m:r>
                          </m:num>
                          <m:den>
                            <m:r>
                              <a:rPr lang="de-DE" b="0" i="1" smtClean="0">
                                <a:solidFill>
                                  <a:srgbClr val="00B050"/>
                                </a:solidFill>
                                <a:latin typeface="Cambria Math" panose="02040503050406030204" pitchFamily="18" charset="0"/>
                              </a:rPr>
                              <m:t>𝑏𝑜𝑥</m:t>
                            </m:r>
                            <m:d>
                              <m:dPr>
                                <m:begChr m:val="["/>
                                <m:endChr m:val="]"/>
                                <m:ctrlPr>
                                  <a:rPr lang="de-DE" b="0" i="1" smtClean="0">
                                    <a:solidFill>
                                      <a:srgbClr val="00B050"/>
                                    </a:solidFill>
                                    <a:latin typeface="Cambria Math" panose="02040503050406030204" pitchFamily="18" charset="0"/>
                                  </a:rPr>
                                </m:ctrlPr>
                              </m:dPr>
                              <m:e>
                                <m:r>
                                  <a:rPr lang="de-DE" b="0" i="1" smtClean="0">
                                    <a:solidFill>
                                      <a:srgbClr val="00B050"/>
                                    </a:solidFill>
                                    <a:latin typeface="Cambria Math" panose="02040503050406030204" pitchFamily="18" charset="0"/>
                                  </a:rPr>
                                  <m:t>1</m:t>
                                </m:r>
                              </m:e>
                            </m:d>
                            <m:d>
                              <m:dPr>
                                <m:begChr m:val="["/>
                                <m:endChr m:val="]"/>
                                <m:ctrlPr>
                                  <a:rPr lang="de-DE" b="0" i="1" smtClean="0">
                                    <a:solidFill>
                                      <a:srgbClr val="00B050"/>
                                    </a:solidFill>
                                    <a:latin typeface="Cambria Math" panose="02040503050406030204" pitchFamily="18" charset="0"/>
                                  </a:rPr>
                                </m:ctrlPr>
                              </m:dPr>
                              <m:e>
                                <m:r>
                                  <a:rPr lang="de-DE" b="0" i="1" smtClean="0">
                                    <a:solidFill>
                                      <a:srgbClr val="00B050"/>
                                    </a:solidFill>
                                    <a:latin typeface="Cambria Math" panose="02040503050406030204" pitchFamily="18" charset="0"/>
                                  </a:rPr>
                                  <m:t>0</m:t>
                                </m:r>
                              </m:e>
                            </m:d>
                            <m:r>
                              <a:rPr lang="de-DE" b="0" i="1" smtClean="0">
                                <a:solidFill>
                                  <a:srgbClr val="00B050"/>
                                </a:solidFill>
                                <a:latin typeface="Cambria Math" panose="02040503050406030204" pitchFamily="18" charset="0"/>
                              </a:rPr>
                              <m:t>−</m:t>
                            </m:r>
                            <m:r>
                              <a:rPr lang="de-DE" b="0" i="1" smtClean="0">
                                <a:solidFill>
                                  <a:srgbClr val="00B050"/>
                                </a:solidFill>
                                <a:latin typeface="Cambria Math" panose="02040503050406030204" pitchFamily="18" charset="0"/>
                              </a:rPr>
                              <m:t>𝑏𝑜𝑥</m:t>
                            </m:r>
                            <m:r>
                              <a:rPr lang="de-DE" b="0" i="1" smtClean="0">
                                <a:solidFill>
                                  <a:srgbClr val="00B050"/>
                                </a:solidFill>
                                <a:latin typeface="Cambria Math" panose="02040503050406030204" pitchFamily="18" charset="0"/>
                              </a:rPr>
                              <m:t>[3][0]</m:t>
                            </m:r>
                          </m:den>
                        </m:f>
                      </m:oMath>
                    </m:oMathPara>
                  </a14:m>
                  <a:endParaRPr lang="de-DE" b="0" i="1">
                    <a:solidFill>
                      <a:srgbClr val="00B050"/>
                    </a:solidFill>
                    <a:latin typeface="Cambria Math" panose="02040503050406030204" pitchFamily="18" charset="0"/>
                  </a:endParaRPr>
                </a:p>
                <a:p>
                  <a:endParaRPr lang="de-DE" b="0" i="1">
                    <a:solidFill>
                      <a:srgbClr val="00B05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de-DE" b="0" i="1" smtClean="0">
                                <a:solidFill>
                                  <a:srgbClr val="00B050"/>
                                </a:solidFill>
                                <a:latin typeface="Cambria Math" panose="02040503050406030204" pitchFamily="18" charset="0"/>
                              </a:rPr>
                            </m:ctrlPr>
                          </m:sSubPr>
                          <m:e>
                            <m:r>
                              <a:rPr lang="de-DE" b="0" i="1" smtClean="0">
                                <a:solidFill>
                                  <a:srgbClr val="00B050"/>
                                </a:solidFill>
                                <a:latin typeface="Cambria Math" panose="02040503050406030204" pitchFamily="18" charset="0"/>
                              </a:rPr>
                              <m:t>𝑏</m:t>
                            </m:r>
                          </m:e>
                          <m:sub>
                            <m:r>
                              <a:rPr lang="de-DE" b="0" i="1" smtClean="0">
                                <a:solidFill>
                                  <a:srgbClr val="00B050"/>
                                </a:solidFill>
                                <a:latin typeface="Cambria Math" panose="02040503050406030204" pitchFamily="18" charset="0"/>
                              </a:rPr>
                              <m:t>2</m:t>
                            </m:r>
                          </m:sub>
                        </m:sSub>
                        <m:r>
                          <a:rPr lang="de-DE" b="0" i="1" smtClean="0">
                            <a:solidFill>
                              <a:srgbClr val="00B050"/>
                            </a:solidFill>
                            <a:latin typeface="Cambria Math" panose="02040503050406030204" pitchFamily="18" charset="0"/>
                          </a:rPr>
                          <m:t>=−</m:t>
                        </m:r>
                        <m:r>
                          <a:rPr lang="de-DE" b="0" i="1" smtClean="0">
                            <a:solidFill>
                              <a:srgbClr val="00B050"/>
                            </a:solidFill>
                            <a:latin typeface="Cambria Math" panose="02040503050406030204" pitchFamily="18" charset="0"/>
                          </a:rPr>
                          <m:t>𝑏𝑜𝑥</m:t>
                        </m:r>
                        <m:d>
                          <m:dPr>
                            <m:begChr m:val="["/>
                            <m:endChr m:val="]"/>
                            <m:ctrlPr>
                              <a:rPr lang="de-DE" b="0" i="1" smtClean="0">
                                <a:solidFill>
                                  <a:srgbClr val="00B050"/>
                                </a:solidFill>
                                <a:latin typeface="Cambria Math" panose="02040503050406030204" pitchFamily="18" charset="0"/>
                              </a:rPr>
                            </m:ctrlPr>
                          </m:dPr>
                          <m:e>
                            <m:r>
                              <a:rPr lang="de-DE" b="0" i="1" smtClean="0">
                                <a:solidFill>
                                  <a:srgbClr val="00B050"/>
                                </a:solidFill>
                                <a:latin typeface="Cambria Math" panose="02040503050406030204" pitchFamily="18" charset="0"/>
                              </a:rPr>
                              <m:t>1</m:t>
                            </m:r>
                          </m:e>
                        </m:d>
                        <m:d>
                          <m:dPr>
                            <m:begChr m:val="["/>
                            <m:endChr m:val="]"/>
                            <m:ctrlPr>
                              <a:rPr lang="de-DE" b="0" i="1" smtClean="0">
                                <a:solidFill>
                                  <a:srgbClr val="00B050"/>
                                </a:solidFill>
                                <a:latin typeface="Cambria Math" panose="02040503050406030204" pitchFamily="18" charset="0"/>
                              </a:rPr>
                            </m:ctrlPr>
                          </m:dPr>
                          <m:e>
                            <m:r>
                              <a:rPr lang="de-DE" b="0" i="1" smtClean="0">
                                <a:solidFill>
                                  <a:srgbClr val="00B050"/>
                                </a:solidFill>
                                <a:latin typeface="Cambria Math" panose="02040503050406030204" pitchFamily="18" charset="0"/>
                              </a:rPr>
                              <m:t>1</m:t>
                            </m:r>
                          </m:e>
                        </m:d>
                        <m:r>
                          <a:rPr lang="de-DE" b="0" i="1" smtClean="0">
                            <a:solidFill>
                              <a:srgbClr val="00B050"/>
                            </a:solidFill>
                            <a:latin typeface="Cambria Math" panose="02040503050406030204" pitchFamily="18" charset="0"/>
                          </a:rPr>
                          <m:t>−</m:t>
                        </m:r>
                        <m:d>
                          <m:dPr>
                            <m:ctrlPr>
                              <a:rPr lang="de-DE" b="0" i="1" smtClean="0">
                                <a:solidFill>
                                  <a:srgbClr val="00B050"/>
                                </a:solidFill>
                                <a:latin typeface="Cambria Math" panose="02040503050406030204" pitchFamily="18" charset="0"/>
                              </a:rPr>
                            </m:ctrlPr>
                          </m:dPr>
                          <m:e>
                            <m:sSub>
                              <m:sSubPr>
                                <m:ctrlPr>
                                  <a:rPr lang="de-DE" b="0" i="1" smtClean="0">
                                    <a:solidFill>
                                      <a:srgbClr val="00B050"/>
                                    </a:solidFill>
                                    <a:latin typeface="Cambria Math" panose="02040503050406030204" pitchFamily="18" charset="0"/>
                                  </a:rPr>
                                </m:ctrlPr>
                              </m:sSubPr>
                              <m:e>
                                <m:r>
                                  <a:rPr lang="de-DE" b="0" i="1" smtClean="0">
                                    <a:solidFill>
                                      <a:srgbClr val="00B050"/>
                                    </a:solidFill>
                                    <a:latin typeface="Cambria Math" panose="02040503050406030204" pitchFamily="18" charset="0"/>
                                  </a:rPr>
                                  <m:t>𝑚</m:t>
                                </m:r>
                              </m:e>
                              <m:sub>
                                <m:r>
                                  <a:rPr lang="de-DE" b="0" i="1" smtClean="0">
                                    <a:solidFill>
                                      <a:srgbClr val="00B050"/>
                                    </a:solidFill>
                                    <a:latin typeface="Cambria Math" panose="02040503050406030204" pitchFamily="18" charset="0"/>
                                  </a:rPr>
                                  <m:t>1</m:t>
                                </m:r>
                              </m:sub>
                            </m:sSub>
                            <m:r>
                              <a:rPr lang="de-DE" i="1" smtClean="0">
                                <a:solidFill>
                                  <a:srgbClr val="00B050"/>
                                </a:solidFill>
                                <a:latin typeface="Cambria Math" panose="02040503050406030204" pitchFamily="18" charset="0"/>
                                <a:ea typeface="Cambria Math" panose="02040503050406030204" pitchFamily="18" charset="0"/>
                              </a:rPr>
                              <m:t>∙</m:t>
                            </m:r>
                            <m:r>
                              <a:rPr lang="de-DE" b="0" i="1" smtClean="0">
                                <a:solidFill>
                                  <a:srgbClr val="00B050"/>
                                </a:solidFill>
                                <a:latin typeface="Cambria Math" panose="02040503050406030204" pitchFamily="18" charset="0"/>
                                <a:ea typeface="Cambria Math" panose="02040503050406030204" pitchFamily="18" charset="0"/>
                              </a:rPr>
                              <m:t>𝑏𝑜𝑥</m:t>
                            </m:r>
                            <m:d>
                              <m:dPr>
                                <m:begChr m:val="["/>
                                <m:endChr m:val="]"/>
                                <m:ctrlPr>
                                  <a:rPr lang="de-DE" b="0" i="1" smtClean="0">
                                    <a:solidFill>
                                      <a:srgbClr val="00B050"/>
                                    </a:solidFill>
                                    <a:latin typeface="Cambria Math" panose="02040503050406030204" pitchFamily="18" charset="0"/>
                                    <a:ea typeface="Cambria Math" panose="02040503050406030204" pitchFamily="18" charset="0"/>
                                  </a:rPr>
                                </m:ctrlPr>
                              </m:dPr>
                              <m:e>
                                <m:r>
                                  <a:rPr lang="de-DE" b="0" i="1" smtClean="0">
                                    <a:solidFill>
                                      <a:srgbClr val="00B050"/>
                                    </a:solidFill>
                                    <a:latin typeface="Cambria Math" panose="02040503050406030204" pitchFamily="18" charset="0"/>
                                    <a:ea typeface="Cambria Math" panose="02040503050406030204" pitchFamily="18" charset="0"/>
                                  </a:rPr>
                                  <m:t>1</m:t>
                                </m:r>
                              </m:e>
                            </m:d>
                            <m:d>
                              <m:dPr>
                                <m:begChr m:val="["/>
                                <m:endChr m:val="]"/>
                                <m:ctrlPr>
                                  <a:rPr lang="de-DE" b="0" i="1" smtClean="0">
                                    <a:solidFill>
                                      <a:srgbClr val="00B050"/>
                                    </a:solidFill>
                                    <a:latin typeface="Cambria Math" panose="02040503050406030204" pitchFamily="18" charset="0"/>
                                    <a:ea typeface="Cambria Math" panose="02040503050406030204" pitchFamily="18" charset="0"/>
                                  </a:rPr>
                                </m:ctrlPr>
                              </m:dPr>
                              <m:e>
                                <m:r>
                                  <a:rPr lang="de-DE" b="0" i="1" smtClean="0">
                                    <a:solidFill>
                                      <a:srgbClr val="00B050"/>
                                    </a:solidFill>
                                    <a:latin typeface="Cambria Math" panose="02040503050406030204" pitchFamily="18" charset="0"/>
                                    <a:ea typeface="Cambria Math" panose="02040503050406030204" pitchFamily="18" charset="0"/>
                                  </a:rPr>
                                  <m:t>0</m:t>
                                </m:r>
                              </m:e>
                            </m:d>
                          </m:e>
                        </m:d>
                      </m:oMath>
                    </m:oMathPara>
                  </a14:m>
                  <a:endParaRPr lang="de-DE">
                    <a:solidFill>
                      <a:srgbClr val="00B050"/>
                    </a:solidFill>
                  </a:endParaRPr>
                </a:p>
              </p:txBody>
            </p:sp>
          </mc:Choice>
          <mc:Fallback xmlns="">
            <p:sp>
              <p:nvSpPr>
                <p:cNvPr id="31" name="Textfeld 30">
                  <a:extLst>
                    <a:ext uri="{FF2B5EF4-FFF2-40B4-BE49-F238E27FC236}">
                      <a16:creationId xmlns:a16="http://schemas.microsoft.com/office/drawing/2014/main" id="{277A0522-724D-401E-BB05-0E8E99C686BB}"/>
                    </a:ext>
                  </a:extLst>
                </p:cNvPr>
                <p:cNvSpPr txBox="1">
                  <a:spLocks noRot="1" noChangeAspect="1" noMove="1" noResize="1" noEditPoints="1" noAdjustHandles="1" noChangeArrowheads="1" noChangeShapeType="1" noTextEdit="1"/>
                </p:cNvSpPr>
                <p:nvPr/>
              </p:nvSpPr>
              <p:spPr>
                <a:xfrm>
                  <a:off x="4499346" y="5395666"/>
                  <a:ext cx="3933254" cy="1324376"/>
                </a:xfrm>
                <a:prstGeom prst="rect">
                  <a:avLst/>
                </a:prstGeom>
                <a:blipFill>
                  <a:blip r:embed="rId6"/>
                  <a:stretch>
                    <a:fillRect l="-333" b="-3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2A0F3E3-8423-4030-9A41-E2B7D4F743AA}"/>
                    </a:ext>
                  </a:extLst>
                </p:cNvPr>
                <p:cNvSpPr/>
                <p:nvPr/>
              </p:nvSpPr>
              <p:spPr>
                <a:xfrm>
                  <a:off x="8674202" y="5325331"/>
                  <a:ext cx="3321616" cy="1494576"/>
                </a:xfrm>
                <a:prstGeom prst="rect">
                  <a:avLst/>
                </a:prstGeom>
                <a:solidFill>
                  <a:srgbClr val="FFCDE6"/>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0" i="1" smtClean="0">
                                <a:solidFill>
                                  <a:srgbClr val="C00000"/>
                                </a:solidFill>
                                <a:latin typeface="Cambria Math" panose="02040503050406030204" pitchFamily="18" charset="0"/>
                              </a:rPr>
                            </m:ctrlPr>
                          </m:sSubPr>
                          <m:e>
                            <m:r>
                              <a:rPr lang="de-DE" i="1" smtClean="0">
                                <a:solidFill>
                                  <a:srgbClr val="C00000"/>
                                </a:solidFill>
                                <a:latin typeface="Cambria Math" panose="02040503050406030204" pitchFamily="18" charset="0"/>
                              </a:rPr>
                              <m:t>𝑥</m:t>
                            </m:r>
                          </m:e>
                          <m:sub>
                            <m:r>
                              <a:rPr lang="de-DE" b="0" i="1" smtClean="0">
                                <a:solidFill>
                                  <a:srgbClr val="C00000"/>
                                </a:solidFill>
                                <a:latin typeface="Cambria Math" panose="02040503050406030204" pitchFamily="18" charset="0"/>
                              </a:rPr>
                              <m:t>𝑐𝑒𝑛𝑡𝑟𝑒</m:t>
                            </m:r>
                          </m:sub>
                        </m:sSub>
                        <m:r>
                          <a:rPr lang="de-DE" i="1">
                            <a:solidFill>
                              <a:srgbClr val="C00000"/>
                            </a:solidFill>
                            <a:latin typeface="Cambria Math" panose="02040503050406030204" pitchFamily="18" charset="0"/>
                          </a:rPr>
                          <m:t>= </m:t>
                        </m:r>
                        <m:f>
                          <m:fPr>
                            <m:ctrlPr>
                              <a:rPr lang="de-DE" i="1">
                                <a:solidFill>
                                  <a:srgbClr val="C00000"/>
                                </a:solidFill>
                                <a:latin typeface="Cambria Math" panose="02040503050406030204" pitchFamily="18" charset="0"/>
                              </a:rPr>
                            </m:ctrlPr>
                          </m:fPr>
                          <m:num>
                            <m:sSub>
                              <m:sSubPr>
                                <m:ctrlPr>
                                  <a:rPr lang="de-DE" i="1">
                                    <a:solidFill>
                                      <a:srgbClr val="C00000"/>
                                    </a:solidFill>
                                    <a:latin typeface="Cambria Math" panose="02040503050406030204" pitchFamily="18" charset="0"/>
                                  </a:rPr>
                                </m:ctrlPr>
                              </m:sSubPr>
                              <m:e>
                                <m:r>
                                  <a:rPr lang="de-DE" i="1">
                                    <a:solidFill>
                                      <a:srgbClr val="C00000"/>
                                    </a:solidFill>
                                    <a:latin typeface="Cambria Math" panose="02040503050406030204" pitchFamily="18" charset="0"/>
                                  </a:rPr>
                                  <m:t>𝑏</m:t>
                                </m:r>
                              </m:e>
                              <m:sub>
                                <m:r>
                                  <a:rPr lang="de-DE" i="1">
                                    <a:solidFill>
                                      <a:srgbClr val="C00000"/>
                                    </a:solidFill>
                                    <a:latin typeface="Cambria Math" panose="02040503050406030204" pitchFamily="18" charset="0"/>
                                  </a:rPr>
                                  <m:t>2</m:t>
                                </m:r>
                              </m:sub>
                            </m:sSub>
                            <m:r>
                              <a:rPr lang="de-DE" i="1">
                                <a:solidFill>
                                  <a:srgbClr val="C00000"/>
                                </a:solidFill>
                                <a:latin typeface="Cambria Math" panose="02040503050406030204" pitchFamily="18" charset="0"/>
                              </a:rPr>
                              <m:t>−</m:t>
                            </m:r>
                            <m:sSub>
                              <m:sSubPr>
                                <m:ctrlPr>
                                  <a:rPr lang="de-DE" i="1">
                                    <a:solidFill>
                                      <a:srgbClr val="C00000"/>
                                    </a:solidFill>
                                    <a:latin typeface="Cambria Math" panose="02040503050406030204" pitchFamily="18" charset="0"/>
                                  </a:rPr>
                                </m:ctrlPr>
                              </m:sSubPr>
                              <m:e>
                                <m:r>
                                  <a:rPr lang="de-DE" i="1">
                                    <a:solidFill>
                                      <a:srgbClr val="C00000"/>
                                    </a:solidFill>
                                    <a:latin typeface="Cambria Math" panose="02040503050406030204" pitchFamily="18" charset="0"/>
                                  </a:rPr>
                                  <m:t>𝑏</m:t>
                                </m:r>
                              </m:e>
                              <m:sub>
                                <m:r>
                                  <a:rPr lang="de-DE" i="1">
                                    <a:solidFill>
                                      <a:srgbClr val="C00000"/>
                                    </a:solidFill>
                                    <a:latin typeface="Cambria Math" panose="02040503050406030204" pitchFamily="18" charset="0"/>
                                  </a:rPr>
                                  <m:t>1</m:t>
                                </m:r>
                              </m:sub>
                            </m:sSub>
                          </m:num>
                          <m:den>
                            <m:sSub>
                              <m:sSubPr>
                                <m:ctrlPr>
                                  <a:rPr lang="de-DE" i="1">
                                    <a:solidFill>
                                      <a:srgbClr val="C00000"/>
                                    </a:solidFill>
                                    <a:latin typeface="Cambria Math" panose="02040503050406030204" pitchFamily="18" charset="0"/>
                                  </a:rPr>
                                </m:ctrlPr>
                              </m:sSubPr>
                              <m:e>
                                <m:r>
                                  <a:rPr lang="de-DE" i="1">
                                    <a:solidFill>
                                      <a:srgbClr val="C00000"/>
                                    </a:solidFill>
                                    <a:latin typeface="Cambria Math" panose="02040503050406030204" pitchFamily="18" charset="0"/>
                                  </a:rPr>
                                  <m:t>𝑚</m:t>
                                </m:r>
                              </m:e>
                              <m:sub>
                                <m:r>
                                  <a:rPr lang="de-DE" i="1">
                                    <a:solidFill>
                                      <a:srgbClr val="C00000"/>
                                    </a:solidFill>
                                    <a:latin typeface="Cambria Math" panose="02040503050406030204" pitchFamily="18" charset="0"/>
                                  </a:rPr>
                                  <m:t>1</m:t>
                                </m:r>
                              </m:sub>
                            </m:sSub>
                            <m:r>
                              <a:rPr lang="de-DE" i="1">
                                <a:solidFill>
                                  <a:srgbClr val="C00000"/>
                                </a:solidFill>
                                <a:latin typeface="Cambria Math" panose="02040503050406030204" pitchFamily="18" charset="0"/>
                              </a:rPr>
                              <m:t>−</m:t>
                            </m:r>
                            <m:sSub>
                              <m:sSubPr>
                                <m:ctrlPr>
                                  <a:rPr lang="de-DE" i="1">
                                    <a:solidFill>
                                      <a:srgbClr val="C00000"/>
                                    </a:solidFill>
                                    <a:latin typeface="Cambria Math" panose="02040503050406030204" pitchFamily="18" charset="0"/>
                                  </a:rPr>
                                </m:ctrlPr>
                              </m:sSubPr>
                              <m:e>
                                <m:r>
                                  <a:rPr lang="de-DE" i="1">
                                    <a:solidFill>
                                      <a:srgbClr val="C00000"/>
                                    </a:solidFill>
                                    <a:latin typeface="Cambria Math" panose="02040503050406030204" pitchFamily="18" charset="0"/>
                                  </a:rPr>
                                  <m:t>𝑚</m:t>
                                </m:r>
                              </m:e>
                              <m:sub>
                                <m:r>
                                  <a:rPr lang="de-DE" i="1">
                                    <a:solidFill>
                                      <a:srgbClr val="C00000"/>
                                    </a:solidFill>
                                    <a:latin typeface="Cambria Math" panose="02040503050406030204" pitchFamily="18" charset="0"/>
                                  </a:rPr>
                                  <m:t>2</m:t>
                                </m:r>
                              </m:sub>
                            </m:sSub>
                          </m:den>
                        </m:f>
                      </m:oMath>
                    </m:oMathPara>
                  </a14:m>
                  <a:endParaRPr lang="de-DE">
                    <a:solidFill>
                      <a:srgbClr val="C00000"/>
                    </a:solidFill>
                  </a:endParaRPr>
                </a:p>
                <a:p>
                  <a:endParaRPr lang="de-DE">
                    <a:solidFill>
                      <a:srgbClr val="C00000"/>
                    </a:solidFill>
                  </a:endParaRPr>
                </a:p>
                <a:p>
                  <a:pPr/>
                  <a14:m>
                    <m:oMathPara xmlns:m="http://schemas.openxmlformats.org/officeDocument/2006/math">
                      <m:oMathParaPr>
                        <m:jc m:val="centerGroup"/>
                      </m:oMathParaPr>
                      <m:oMath xmlns:m="http://schemas.openxmlformats.org/officeDocument/2006/math">
                        <m:sSub>
                          <m:sSubPr>
                            <m:ctrlPr>
                              <a:rPr lang="de-DE" i="1">
                                <a:solidFill>
                                  <a:srgbClr val="C00000"/>
                                </a:solidFill>
                                <a:latin typeface="Cambria Math" panose="02040503050406030204" pitchFamily="18" charset="0"/>
                              </a:rPr>
                            </m:ctrlPr>
                          </m:sSubPr>
                          <m:e>
                            <m:r>
                              <a:rPr lang="de-DE" i="1">
                                <a:solidFill>
                                  <a:srgbClr val="C00000"/>
                                </a:solidFill>
                                <a:latin typeface="Cambria Math" panose="02040503050406030204" pitchFamily="18" charset="0"/>
                              </a:rPr>
                              <m:t>𝑦</m:t>
                            </m:r>
                          </m:e>
                          <m:sub>
                            <m:r>
                              <a:rPr lang="de-DE" i="1">
                                <a:solidFill>
                                  <a:srgbClr val="C00000"/>
                                </a:solidFill>
                                <a:latin typeface="Cambria Math" panose="02040503050406030204" pitchFamily="18" charset="0"/>
                              </a:rPr>
                              <m:t>𝑐𝑒𝑛𝑡𝑟𝑒</m:t>
                            </m:r>
                          </m:sub>
                        </m:sSub>
                        <m:r>
                          <a:rPr lang="de-DE" i="1">
                            <a:solidFill>
                              <a:srgbClr val="C00000"/>
                            </a:solidFill>
                            <a:latin typeface="Cambria Math" panose="02040503050406030204" pitchFamily="18" charset="0"/>
                          </a:rPr>
                          <m:t>=− (</m:t>
                        </m:r>
                        <m:sSub>
                          <m:sSubPr>
                            <m:ctrlPr>
                              <a:rPr lang="de-DE" i="1">
                                <a:solidFill>
                                  <a:srgbClr val="C00000"/>
                                </a:solidFill>
                                <a:latin typeface="Cambria Math" panose="02040503050406030204" pitchFamily="18" charset="0"/>
                              </a:rPr>
                            </m:ctrlPr>
                          </m:sSubPr>
                          <m:e>
                            <m:r>
                              <a:rPr lang="de-DE" i="1">
                                <a:solidFill>
                                  <a:srgbClr val="C00000"/>
                                </a:solidFill>
                                <a:latin typeface="Cambria Math" panose="02040503050406030204" pitchFamily="18" charset="0"/>
                              </a:rPr>
                              <m:t>𝑚</m:t>
                            </m:r>
                          </m:e>
                          <m:sub>
                            <m:r>
                              <a:rPr lang="de-DE" i="1">
                                <a:solidFill>
                                  <a:srgbClr val="C00000"/>
                                </a:solidFill>
                                <a:latin typeface="Cambria Math" panose="02040503050406030204" pitchFamily="18" charset="0"/>
                              </a:rPr>
                              <m:t>2</m:t>
                            </m:r>
                          </m:sub>
                        </m:sSub>
                        <m:r>
                          <a:rPr lang="de-DE" i="1">
                            <a:solidFill>
                              <a:srgbClr val="C00000"/>
                            </a:solidFill>
                            <a:latin typeface="Cambria Math" panose="02040503050406030204" pitchFamily="18" charset="0"/>
                            <a:ea typeface="Cambria Math" panose="02040503050406030204" pitchFamily="18" charset="0"/>
                          </a:rPr>
                          <m:t>∙</m:t>
                        </m:r>
                        <m:sSub>
                          <m:sSubPr>
                            <m:ctrlPr>
                              <a:rPr lang="de-DE" i="1">
                                <a:solidFill>
                                  <a:srgbClr val="C00000"/>
                                </a:solidFill>
                                <a:latin typeface="Cambria Math" panose="02040503050406030204" pitchFamily="18" charset="0"/>
                              </a:rPr>
                            </m:ctrlPr>
                          </m:sSubPr>
                          <m:e>
                            <m:r>
                              <a:rPr lang="de-DE" i="1">
                                <a:solidFill>
                                  <a:srgbClr val="C00000"/>
                                </a:solidFill>
                                <a:latin typeface="Cambria Math" panose="02040503050406030204" pitchFamily="18" charset="0"/>
                              </a:rPr>
                              <m:t>𝑥</m:t>
                            </m:r>
                          </m:e>
                          <m:sub>
                            <m:r>
                              <a:rPr lang="de-DE" i="1">
                                <a:solidFill>
                                  <a:srgbClr val="C00000"/>
                                </a:solidFill>
                                <a:latin typeface="Cambria Math" panose="02040503050406030204" pitchFamily="18" charset="0"/>
                              </a:rPr>
                              <m:t>𝑐𝑒𝑛𝑡𝑟𝑒</m:t>
                            </m:r>
                          </m:sub>
                        </m:sSub>
                        <m:r>
                          <a:rPr lang="de-DE" i="1">
                            <a:solidFill>
                              <a:srgbClr val="C00000"/>
                            </a:solidFill>
                            <a:latin typeface="Cambria Math" panose="02040503050406030204" pitchFamily="18" charset="0"/>
                          </a:rPr>
                          <m:t>+</m:t>
                        </m:r>
                        <m:sSub>
                          <m:sSubPr>
                            <m:ctrlPr>
                              <a:rPr lang="de-DE" i="1">
                                <a:solidFill>
                                  <a:srgbClr val="C00000"/>
                                </a:solidFill>
                                <a:latin typeface="Cambria Math" panose="02040503050406030204" pitchFamily="18" charset="0"/>
                              </a:rPr>
                            </m:ctrlPr>
                          </m:sSubPr>
                          <m:e>
                            <m:r>
                              <a:rPr lang="de-DE" i="1">
                                <a:solidFill>
                                  <a:srgbClr val="C00000"/>
                                </a:solidFill>
                                <a:latin typeface="Cambria Math" panose="02040503050406030204" pitchFamily="18" charset="0"/>
                              </a:rPr>
                              <m:t>𝑏</m:t>
                            </m:r>
                          </m:e>
                          <m:sub>
                            <m:r>
                              <a:rPr lang="de-DE" i="1">
                                <a:solidFill>
                                  <a:srgbClr val="C00000"/>
                                </a:solidFill>
                                <a:latin typeface="Cambria Math" panose="02040503050406030204" pitchFamily="18" charset="0"/>
                              </a:rPr>
                              <m:t>2</m:t>
                            </m:r>
                          </m:sub>
                        </m:sSub>
                        <m:r>
                          <a:rPr lang="de-DE" i="1">
                            <a:solidFill>
                              <a:srgbClr val="C00000"/>
                            </a:solidFill>
                            <a:latin typeface="Cambria Math" panose="02040503050406030204" pitchFamily="18" charset="0"/>
                          </a:rPr>
                          <m:t>)</m:t>
                        </m:r>
                      </m:oMath>
                    </m:oMathPara>
                  </a14:m>
                  <a:endParaRPr lang="de-DE">
                    <a:solidFill>
                      <a:srgbClr val="C00000"/>
                    </a:solidFill>
                  </a:endParaRPr>
                </a:p>
                <a:p>
                  <a:endParaRPr lang="de-DE">
                    <a:solidFill>
                      <a:srgbClr val="C00000"/>
                    </a:solidFill>
                  </a:endParaRPr>
                </a:p>
              </p:txBody>
            </p:sp>
          </mc:Choice>
          <mc:Fallback xmlns="">
            <p:sp>
              <p:nvSpPr>
                <p:cNvPr id="32" name="Rechteck 31">
                  <a:extLst>
                    <a:ext uri="{FF2B5EF4-FFF2-40B4-BE49-F238E27FC236}">
                      <a16:creationId xmlns:a16="http://schemas.microsoft.com/office/drawing/2014/main" id="{B2A0F3E3-8423-4030-9A41-E2B7D4F743AA}"/>
                    </a:ext>
                  </a:extLst>
                </p:cNvPr>
                <p:cNvSpPr>
                  <a:spLocks noRot="1" noChangeAspect="1" noMove="1" noResize="1" noEditPoints="1" noAdjustHandles="1" noChangeArrowheads="1" noChangeShapeType="1" noTextEdit="1"/>
                </p:cNvSpPr>
                <p:nvPr/>
              </p:nvSpPr>
              <p:spPr>
                <a:xfrm>
                  <a:off x="8674202" y="5325331"/>
                  <a:ext cx="3321616" cy="1494576"/>
                </a:xfrm>
                <a:prstGeom prst="rect">
                  <a:avLst/>
                </a:prstGeom>
                <a:blipFill>
                  <a:blip r:embed="rId7"/>
                  <a:stretch>
                    <a:fillRect r="-4348"/>
                  </a:stretch>
                </a:blipFill>
              </p:spPr>
              <p:txBody>
                <a:bodyPr/>
                <a:lstStyle/>
                <a:p>
                  <a:r>
                    <a:rPr lang="en-US">
                      <a:noFill/>
                    </a:rPr>
                    <a:t> </a:t>
                  </a:r>
                </a:p>
              </p:txBody>
            </p:sp>
          </mc:Fallback>
        </mc:AlternateContent>
      </p:grpSp>
      <p:sp>
        <p:nvSpPr>
          <p:cNvPr id="33" name="Ellipse 32">
            <a:extLst>
              <a:ext uri="{FF2B5EF4-FFF2-40B4-BE49-F238E27FC236}">
                <a16:creationId xmlns:a16="http://schemas.microsoft.com/office/drawing/2014/main" id="{BD88D42D-0467-4328-BEB8-EC033348AC59}"/>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34" name="Rechteck 33" descr="Webdesign">
            <a:extLst>
              <a:ext uri="{FF2B5EF4-FFF2-40B4-BE49-F238E27FC236}">
                <a16:creationId xmlns:a16="http://schemas.microsoft.com/office/drawing/2014/main" id="{2486AD2A-F627-456B-98A4-3EDD35EE1148}"/>
              </a:ext>
            </a:extLst>
          </p:cNvPr>
          <p:cNvSpPr/>
          <p:nvPr/>
        </p:nvSpPr>
        <p:spPr>
          <a:xfrm>
            <a:off x="10911511" y="604537"/>
            <a:ext cx="549404" cy="549404"/>
          </a:xfrm>
          <a:prstGeom prst="rect">
            <a:avLst/>
          </a:prstGeom>
          <a:blipFill>
            <a:blip r:embed="rId8">
              <a:extLst>
                <a:ext uri="{96DAC541-7B7A-43D3-8B79-37D633B846F1}">
                  <asvg:svgBlip xmlns:asvg="http://schemas.microsoft.com/office/drawing/2016/SVG/main" r:embed="rId9"/>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0" name="Fußzeilenplatzhalter 3">
            <a:extLst>
              <a:ext uri="{FF2B5EF4-FFF2-40B4-BE49-F238E27FC236}">
                <a16:creationId xmlns:a16="http://schemas.microsoft.com/office/drawing/2014/main" id="{4C982FB8-37C0-4004-A661-218C29928F5B}"/>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185769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25</a:t>
            </a:fld>
            <a:endParaRPr lang="en-US"/>
          </a:p>
        </p:txBody>
      </p:sp>
      <p:grpSp>
        <p:nvGrpSpPr>
          <p:cNvPr id="49" name="Gruppieren 48">
            <a:extLst>
              <a:ext uri="{FF2B5EF4-FFF2-40B4-BE49-F238E27FC236}">
                <a16:creationId xmlns:a16="http://schemas.microsoft.com/office/drawing/2014/main" id="{6C3A19BD-15B9-4D3D-A5AB-AA2668CFEB16}"/>
              </a:ext>
            </a:extLst>
          </p:cNvPr>
          <p:cNvGrpSpPr/>
          <p:nvPr/>
        </p:nvGrpSpPr>
        <p:grpSpPr>
          <a:xfrm>
            <a:off x="330303" y="249239"/>
            <a:ext cx="11520000" cy="1260000"/>
            <a:chOff x="330303" y="249239"/>
            <a:chExt cx="11520000" cy="1260000"/>
          </a:xfrm>
        </p:grpSpPr>
        <p:sp>
          <p:nvSpPr>
            <p:cNvPr id="50" name="Titel 1">
              <a:extLst>
                <a:ext uri="{FF2B5EF4-FFF2-40B4-BE49-F238E27FC236}">
                  <a16:creationId xmlns:a16="http://schemas.microsoft.com/office/drawing/2014/main" id="{DB0AEAC3-B0A4-48BA-99AA-3FC6D617FF57}"/>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51" name="Gruppieren 50">
              <a:extLst>
                <a:ext uri="{FF2B5EF4-FFF2-40B4-BE49-F238E27FC236}">
                  <a16:creationId xmlns:a16="http://schemas.microsoft.com/office/drawing/2014/main" id="{8C1F37B8-0F73-4DC0-9DEE-1E59182427F4}"/>
                </a:ext>
              </a:extLst>
            </p:cNvPr>
            <p:cNvGrpSpPr/>
            <p:nvPr/>
          </p:nvGrpSpPr>
          <p:grpSpPr>
            <a:xfrm>
              <a:off x="330303" y="249239"/>
              <a:ext cx="11520000" cy="1260000"/>
              <a:chOff x="330303" y="249239"/>
              <a:chExt cx="11520000" cy="1260000"/>
            </a:xfrm>
          </p:grpSpPr>
          <p:sp>
            <p:nvSpPr>
              <p:cNvPr id="52" name="Rechteck 51">
                <a:extLst>
                  <a:ext uri="{FF2B5EF4-FFF2-40B4-BE49-F238E27FC236}">
                    <a16:creationId xmlns:a16="http://schemas.microsoft.com/office/drawing/2014/main" id="{3166A09B-4C53-49FF-A272-37A1FAB43DD3}"/>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BFAEB70A-66A2-4D9D-844C-30FE0ED91B27}"/>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9332"/>
          </a:xfrm>
          <a:prstGeom prst="rect">
            <a:avLst/>
          </a:prstGeom>
          <a:noFill/>
        </p:spPr>
        <p:txBody>
          <a:bodyPr wrap="square" rtlCol="0">
            <a:spAutoFit/>
          </a:bodyPr>
          <a:lstStyle/>
          <a:p>
            <a:pPr algn="ctr"/>
            <a:r>
              <a:rPr lang="de-DE" dirty="0" err="1">
                <a:solidFill>
                  <a:schemeClr val="bg1"/>
                </a:solidFill>
              </a:rPr>
              <a:t>Cropping</a:t>
            </a:r>
            <a:r>
              <a:rPr lang="de-DE" dirty="0">
                <a:solidFill>
                  <a:schemeClr val="bg1"/>
                </a:solidFill>
              </a:rPr>
              <a:t> Method</a:t>
            </a:r>
          </a:p>
        </p:txBody>
      </p:sp>
      <p:sp>
        <p:nvSpPr>
          <p:cNvPr id="22" name="Fußzeilenplatzhalter 3">
            <a:extLst>
              <a:ext uri="{FF2B5EF4-FFF2-40B4-BE49-F238E27FC236}">
                <a16:creationId xmlns:a16="http://schemas.microsoft.com/office/drawing/2014/main" id="{6241EDFC-A9E4-4E46-9728-98386D8172B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1" name="Rechteck 10">
            <a:extLst>
              <a:ext uri="{FF2B5EF4-FFF2-40B4-BE49-F238E27FC236}">
                <a16:creationId xmlns:a16="http://schemas.microsoft.com/office/drawing/2014/main" id="{6222BC11-07F0-4E39-BA97-24DED3D2A7D6}"/>
              </a:ext>
            </a:extLst>
          </p:cNvPr>
          <p:cNvSpPr/>
          <p:nvPr/>
        </p:nvSpPr>
        <p:spPr>
          <a:xfrm>
            <a:off x="2592082" y="2283653"/>
            <a:ext cx="5400000" cy="108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F4BF2A68-F7B9-4F77-9D0E-5AA36D6E3E2F}"/>
              </a:ext>
            </a:extLst>
          </p:cNvPr>
          <p:cNvSpPr/>
          <p:nvPr/>
        </p:nvSpPr>
        <p:spPr>
          <a:xfrm>
            <a:off x="2594671" y="2294945"/>
            <a:ext cx="5400000" cy="32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a:extLst>
              <a:ext uri="{FF2B5EF4-FFF2-40B4-BE49-F238E27FC236}">
                <a16:creationId xmlns:a16="http://schemas.microsoft.com/office/drawing/2014/main" id="{3CA4E187-223A-4AF3-A9BA-8D2F5020F31C}"/>
              </a:ext>
            </a:extLst>
          </p:cNvPr>
          <p:cNvCxnSpPr/>
          <p:nvPr/>
        </p:nvCxnSpPr>
        <p:spPr>
          <a:xfrm>
            <a:off x="6179574" y="2300003"/>
            <a:ext cx="0" cy="324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7715E0E-BB3D-4C2A-863F-6A23EAAB5AA5}"/>
              </a:ext>
            </a:extLst>
          </p:cNvPr>
          <p:cNvCxnSpPr/>
          <p:nvPr/>
        </p:nvCxnSpPr>
        <p:spPr>
          <a:xfrm>
            <a:off x="2594671" y="3361880"/>
            <a:ext cx="54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40BF4DF3-2562-4E00-A9F2-912A3562658F}"/>
              </a:ext>
            </a:extLst>
          </p:cNvPr>
          <p:cNvCxnSpPr/>
          <p:nvPr/>
        </p:nvCxnSpPr>
        <p:spPr>
          <a:xfrm>
            <a:off x="2594671" y="4458177"/>
            <a:ext cx="54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B0A95A4C-8E43-437A-B3BE-5D0FF9F1ACF0}"/>
                  </a:ext>
                </a:extLst>
              </p:cNvPr>
              <p:cNvSpPr txBox="1"/>
              <p:nvPr/>
            </p:nvSpPr>
            <p:spPr>
              <a:xfrm>
                <a:off x="2206300" y="2567790"/>
                <a:ext cx="234038" cy="504497"/>
              </a:xfrm>
              <a:prstGeom prst="rect">
                <a:avLst/>
              </a:prstGeom>
              <a:solidFill>
                <a:schemeClr val="accent5">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x>
                        <m:boxPr>
                          <m:ctrlPr>
                            <a:rPr lang="de-DE" sz="2800" i="1" smtClean="0">
                              <a:latin typeface="Cambria Math" panose="02040503050406030204" pitchFamily="18" charset="0"/>
                            </a:rPr>
                          </m:ctrlPr>
                        </m:boxPr>
                        <m:e>
                          <m:argPr>
                            <m:argSz m:val="-1"/>
                          </m:argPr>
                          <m:f>
                            <m:fPr>
                              <m:ctrlPr>
                                <a:rPr lang="de-DE" sz="2800" i="1" smtClean="0">
                                  <a:latin typeface="Cambria Math" panose="02040503050406030204" pitchFamily="18" charset="0"/>
                                </a:rPr>
                              </m:ctrlPr>
                            </m:fPr>
                            <m:num>
                              <m:r>
                                <a:rPr lang="de-DE" sz="2800" b="0" i="1" smtClean="0">
                                  <a:latin typeface="Cambria Math" panose="02040503050406030204" pitchFamily="18" charset="0"/>
                                </a:rPr>
                                <m:t>1</m:t>
                              </m:r>
                            </m:num>
                            <m:den>
                              <m:r>
                                <a:rPr lang="de-DE" sz="2800" b="0" i="1" smtClean="0">
                                  <a:latin typeface="Cambria Math" panose="02040503050406030204" pitchFamily="18" charset="0"/>
                                </a:rPr>
                                <m:t>3</m:t>
                              </m:r>
                            </m:den>
                          </m:f>
                        </m:e>
                      </m:box>
                    </m:oMath>
                  </m:oMathPara>
                </a14:m>
                <a:endParaRPr lang="de-DE" sz="2800"/>
              </a:p>
            </p:txBody>
          </p:sp>
        </mc:Choice>
        <mc:Fallback xmlns="">
          <p:sp>
            <p:nvSpPr>
              <p:cNvPr id="23" name="Textfeld 22">
                <a:extLst>
                  <a:ext uri="{FF2B5EF4-FFF2-40B4-BE49-F238E27FC236}">
                    <a16:creationId xmlns:a16="http://schemas.microsoft.com/office/drawing/2014/main" id="{B0A95A4C-8E43-437A-B3BE-5D0FF9F1ACF0}"/>
                  </a:ext>
                </a:extLst>
              </p:cNvPr>
              <p:cNvSpPr txBox="1">
                <a:spLocks noRot="1" noChangeAspect="1" noMove="1" noResize="1" noEditPoints="1" noAdjustHandles="1" noChangeArrowheads="1" noChangeShapeType="1" noTextEdit="1"/>
              </p:cNvSpPr>
              <p:nvPr/>
            </p:nvSpPr>
            <p:spPr>
              <a:xfrm>
                <a:off x="2206300" y="2567790"/>
                <a:ext cx="234038" cy="504497"/>
              </a:xfrm>
              <a:prstGeom prst="rect">
                <a:avLst/>
              </a:prstGeom>
              <a:blipFill>
                <a:blip r:embed="rId3"/>
                <a:stretch>
                  <a:fillRect/>
                </a:stretch>
              </a:blipFill>
            </p:spPr>
            <p:txBody>
              <a:bodyPr/>
              <a:lstStyle/>
              <a:p>
                <a:r>
                  <a:rPr lang="en-US">
                    <a:noFill/>
                  </a:rPr>
                  <a:t> </a:t>
                </a:r>
              </a:p>
            </p:txBody>
          </p:sp>
        </mc:Fallback>
      </mc:AlternateContent>
      <p:sp>
        <p:nvSpPr>
          <p:cNvPr id="26" name="Textfeld 25">
            <a:extLst>
              <a:ext uri="{FF2B5EF4-FFF2-40B4-BE49-F238E27FC236}">
                <a16:creationId xmlns:a16="http://schemas.microsoft.com/office/drawing/2014/main" id="{158B2F05-217E-45CB-A35D-D8462B4C655A}"/>
              </a:ext>
            </a:extLst>
          </p:cNvPr>
          <p:cNvSpPr txBox="1"/>
          <p:nvPr/>
        </p:nvSpPr>
        <p:spPr>
          <a:xfrm>
            <a:off x="833289" y="3182826"/>
            <a:ext cx="1796844" cy="369332"/>
          </a:xfrm>
          <a:prstGeom prst="rect">
            <a:avLst/>
          </a:prstGeom>
          <a:noFill/>
        </p:spPr>
        <p:txBody>
          <a:bodyPr wrap="square" rtlCol="0">
            <a:spAutoFit/>
          </a:bodyPr>
          <a:lstStyle/>
          <a:p>
            <a:r>
              <a:rPr lang="de-DE">
                <a:solidFill>
                  <a:schemeClr val="bg1">
                    <a:lumMod val="50000"/>
                  </a:schemeClr>
                </a:solidFill>
              </a:rPr>
              <a:t>third_of_height1</a:t>
            </a:r>
          </a:p>
        </p:txBody>
      </p:sp>
      <p:sp>
        <p:nvSpPr>
          <p:cNvPr id="27" name="Textfeld 26">
            <a:extLst>
              <a:ext uri="{FF2B5EF4-FFF2-40B4-BE49-F238E27FC236}">
                <a16:creationId xmlns:a16="http://schemas.microsoft.com/office/drawing/2014/main" id="{9CD09DAB-9A8D-4E21-ADEF-792D5F990E3F}"/>
              </a:ext>
            </a:extLst>
          </p:cNvPr>
          <p:cNvSpPr txBox="1"/>
          <p:nvPr/>
        </p:nvSpPr>
        <p:spPr>
          <a:xfrm>
            <a:off x="822227" y="4277733"/>
            <a:ext cx="1796844" cy="369332"/>
          </a:xfrm>
          <a:prstGeom prst="rect">
            <a:avLst/>
          </a:prstGeom>
          <a:noFill/>
        </p:spPr>
        <p:txBody>
          <a:bodyPr wrap="square" rtlCol="0">
            <a:spAutoFit/>
          </a:bodyPr>
          <a:lstStyle/>
          <a:p>
            <a:r>
              <a:rPr lang="de-DE">
                <a:solidFill>
                  <a:schemeClr val="bg1">
                    <a:lumMod val="50000"/>
                  </a:schemeClr>
                </a:solidFill>
              </a:rPr>
              <a:t>third_of_height2</a:t>
            </a:r>
          </a:p>
        </p:txBody>
      </p:sp>
      <p:sp>
        <p:nvSpPr>
          <p:cNvPr id="28" name="Textfeld 27">
            <a:extLst>
              <a:ext uri="{FF2B5EF4-FFF2-40B4-BE49-F238E27FC236}">
                <a16:creationId xmlns:a16="http://schemas.microsoft.com/office/drawing/2014/main" id="{FA43D23B-1FC8-4519-A022-A37FC74AE625}"/>
              </a:ext>
            </a:extLst>
          </p:cNvPr>
          <p:cNvSpPr txBox="1"/>
          <p:nvPr/>
        </p:nvSpPr>
        <p:spPr>
          <a:xfrm>
            <a:off x="3511347" y="1930671"/>
            <a:ext cx="1796844" cy="369332"/>
          </a:xfrm>
          <a:prstGeom prst="rect">
            <a:avLst/>
          </a:prstGeom>
          <a:noFill/>
        </p:spPr>
        <p:txBody>
          <a:bodyPr wrap="square" rtlCol="0">
            <a:spAutoFit/>
          </a:bodyPr>
          <a:lstStyle/>
          <a:p>
            <a:r>
              <a:rPr lang="de-DE">
                <a:solidFill>
                  <a:schemeClr val="bg1">
                    <a:lumMod val="50000"/>
                  </a:schemeClr>
                </a:solidFill>
              </a:rPr>
              <a:t>third_of_width1</a:t>
            </a:r>
          </a:p>
        </p:txBody>
      </p:sp>
      <p:sp>
        <p:nvSpPr>
          <p:cNvPr id="29" name="Textfeld 28">
            <a:extLst>
              <a:ext uri="{FF2B5EF4-FFF2-40B4-BE49-F238E27FC236}">
                <a16:creationId xmlns:a16="http://schemas.microsoft.com/office/drawing/2014/main" id="{884B3A3B-5B64-4E84-AA6A-6FB9ED63C4C7}"/>
              </a:ext>
            </a:extLst>
          </p:cNvPr>
          <p:cNvSpPr txBox="1"/>
          <p:nvPr/>
        </p:nvSpPr>
        <p:spPr>
          <a:xfrm>
            <a:off x="5279581" y="1907409"/>
            <a:ext cx="1796844" cy="369332"/>
          </a:xfrm>
          <a:prstGeom prst="rect">
            <a:avLst/>
          </a:prstGeom>
          <a:noFill/>
        </p:spPr>
        <p:txBody>
          <a:bodyPr wrap="square" rtlCol="0">
            <a:spAutoFit/>
          </a:bodyPr>
          <a:lstStyle/>
          <a:p>
            <a:r>
              <a:rPr lang="de-DE">
                <a:solidFill>
                  <a:schemeClr val="bg1">
                    <a:lumMod val="50000"/>
                  </a:schemeClr>
                </a:solidFill>
              </a:rPr>
              <a:t>third_of_width2</a:t>
            </a:r>
          </a:p>
        </p:txBody>
      </p:sp>
      <p:cxnSp>
        <p:nvCxnSpPr>
          <p:cNvPr id="30" name="Gerader Verbinder 29">
            <a:extLst>
              <a:ext uri="{FF2B5EF4-FFF2-40B4-BE49-F238E27FC236}">
                <a16:creationId xmlns:a16="http://schemas.microsoft.com/office/drawing/2014/main" id="{48A5E9E9-18FC-4341-9C49-7375258EF4E2}"/>
              </a:ext>
            </a:extLst>
          </p:cNvPr>
          <p:cNvCxnSpPr/>
          <p:nvPr/>
        </p:nvCxnSpPr>
        <p:spPr>
          <a:xfrm>
            <a:off x="4404853" y="2294945"/>
            <a:ext cx="0" cy="324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1" name="Grafik 30" descr="Schere">
            <a:extLst>
              <a:ext uri="{FF2B5EF4-FFF2-40B4-BE49-F238E27FC236}">
                <a16:creationId xmlns:a16="http://schemas.microsoft.com/office/drawing/2014/main" id="{D9EDEC1E-D2AB-401A-9188-6636159ABD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003130">
            <a:off x="2901353" y="5271037"/>
            <a:ext cx="504000" cy="504000"/>
          </a:xfrm>
          <a:prstGeom prst="rect">
            <a:avLst/>
          </a:prstGeom>
        </p:spPr>
      </p:pic>
      <p:cxnSp>
        <p:nvCxnSpPr>
          <p:cNvPr id="32" name="Gerade Verbindung mit Pfeil 31">
            <a:extLst>
              <a:ext uri="{FF2B5EF4-FFF2-40B4-BE49-F238E27FC236}">
                <a16:creationId xmlns:a16="http://schemas.microsoft.com/office/drawing/2014/main" id="{BB40910B-7E74-44EF-99F5-F0D615C05256}"/>
              </a:ext>
            </a:extLst>
          </p:cNvPr>
          <p:cNvCxnSpPr>
            <a:cxnSpLocks/>
          </p:cNvCxnSpPr>
          <p:nvPr/>
        </p:nvCxnSpPr>
        <p:spPr>
          <a:xfrm>
            <a:off x="8119335" y="2294945"/>
            <a:ext cx="0" cy="2844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feld 32">
                <a:extLst>
                  <a:ext uri="{FF2B5EF4-FFF2-40B4-BE49-F238E27FC236}">
                    <a16:creationId xmlns:a16="http://schemas.microsoft.com/office/drawing/2014/main" id="{C6FA9264-A573-4F4C-8F93-088CCFFE0B8A}"/>
                  </a:ext>
                </a:extLst>
              </p:cNvPr>
              <p:cNvSpPr txBox="1"/>
              <p:nvPr/>
            </p:nvSpPr>
            <p:spPr>
              <a:xfrm>
                <a:off x="8149004" y="3148054"/>
                <a:ext cx="3908348" cy="484043"/>
              </a:xfrm>
              <a:prstGeom prst="rect">
                <a:avLst/>
              </a:prstGeom>
              <a:noFill/>
            </p:spPr>
            <p:txBody>
              <a:bodyPr wrap="square" rtlCol="0">
                <a:spAutoFit/>
              </a:bodyPr>
              <a:lstStyle/>
              <a:p>
                <a14:m>
                  <m:oMath xmlns:m="http://schemas.openxmlformats.org/officeDocument/2006/math">
                    <m:r>
                      <a:rPr lang="de-DE" b="0" i="1" smtClean="0">
                        <a:solidFill>
                          <a:schemeClr val="accent1"/>
                        </a:solidFill>
                        <a:latin typeface="Cambria Math" panose="02040503050406030204" pitchFamily="18" charset="0"/>
                      </a:rPr>
                      <m:t>𝑛𝑒𝑤</m:t>
                    </m:r>
                    <m:r>
                      <a:rPr lang="de-DE" b="0" i="1" smtClean="0">
                        <a:solidFill>
                          <a:schemeClr val="accent1"/>
                        </a:solidFill>
                        <a:latin typeface="Cambria Math" panose="02040503050406030204" pitchFamily="18" charset="0"/>
                      </a:rPr>
                      <m:t>_</m:t>
                    </m:r>
                    <m:r>
                      <a:rPr lang="de-DE" b="0" i="1" smtClean="0">
                        <a:solidFill>
                          <a:schemeClr val="accent1"/>
                        </a:solidFill>
                        <a:latin typeface="Cambria Math" panose="02040503050406030204" pitchFamily="18" charset="0"/>
                      </a:rPr>
                      <m:t>h𝑒𝑖𝑔h𝑡</m:t>
                    </m:r>
                    <m:r>
                      <a:rPr lang="de-DE" b="0" i="1" smtClean="0">
                        <a:solidFill>
                          <a:schemeClr val="accent1"/>
                        </a:solidFill>
                        <a:latin typeface="Cambria Math" panose="02040503050406030204" pitchFamily="18" charset="0"/>
                      </a:rPr>
                      <m:t>=</m:t>
                    </m:r>
                    <m:r>
                      <a:rPr lang="de-DE" b="0" i="1" smtClean="0">
                        <a:solidFill>
                          <a:schemeClr val="accent1"/>
                        </a:solidFill>
                        <a:latin typeface="Cambria Math" panose="02040503050406030204" pitchFamily="18" charset="0"/>
                      </a:rPr>
                      <m:t>h𝑒𝑖𝑔h𝑡</m:t>
                    </m:r>
                    <m:r>
                      <a:rPr lang="de-DE" b="0" i="1" smtClean="0">
                        <a:solidFill>
                          <a:schemeClr val="accent1"/>
                        </a:solidFill>
                        <a:latin typeface="Cambria Math" panose="02040503050406030204" pitchFamily="18" charset="0"/>
                      </a:rPr>
                      <m:t>−</m:t>
                    </m:r>
                    <m:f>
                      <m:fPr>
                        <m:ctrlPr>
                          <a:rPr lang="de-DE" b="0" i="1" smtClean="0">
                            <a:solidFill>
                              <a:schemeClr val="accent1"/>
                            </a:solidFill>
                            <a:latin typeface="Cambria Math" panose="02040503050406030204" pitchFamily="18" charset="0"/>
                          </a:rPr>
                        </m:ctrlPr>
                      </m:fPr>
                      <m:num>
                        <m:r>
                          <a:rPr lang="de-DE" b="0" i="1" smtClean="0">
                            <a:solidFill>
                              <a:schemeClr val="accent1"/>
                            </a:solidFill>
                            <a:latin typeface="Cambria Math" panose="02040503050406030204" pitchFamily="18" charset="0"/>
                          </a:rPr>
                          <m:t>3</m:t>
                        </m:r>
                      </m:num>
                      <m:den>
                        <m:r>
                          <a:rPr lang="de-DE" b="0" i="1" smtClean="0">
                            <a:solidFill>
                              <a:schemeClr val="accent1"/>
                            </a:solidFill>
                            <a:latin typeface="Cambria Math" panose="02040503050406030204" pitchFamily="18" charset="0"/>
                          </a:rPr>
                          <m:t>2</m:t>
                        </m:r>
                      </m:den>
                    </m:f>
                    <m:r>
                      <a:rPr lang="de-DE" b="0" i="1" smtClean="0">
                        <a:solidFill>
                          <a:schemeClr val="accent1"/>
                        </a:solidFill>
                        <a:latin typeface="Cambria Math" panose="02040503050406030204" pitchFamily="18" charset="0"/>
                      </a:rPr>
                      <m:t>𝑑𝑖𝑠𝑡𝑎𝑛𝑐𝑒</m:t>
                    </m:r>
                  </m:oMath>
                </a14:m>
                <a:r>
                  <a:rPr lang="de-DE" dirty="0">
                    <a:solidFill>
                      <a:schemeClr val="accent1"/>
                    </a:solidFill>
                  </a:rPr>
                  <a:t> </a:t>
                </a:r>
              </a:p>
            </p:txBody>
          </p:sp>
        </mc:Choice>
        <mc:Fallback xmlns="">
          <p:sp>
            <p:nvSpPr>
              <p:cNvPr id="33" name="Textfeld 32">
                <a:extLst>
                  <a:ext uri="{FF2B5EF4-FFF2-40B4-BE49-F238E27FC236}">
                    <a16:creationId xmlns:a16="http://schemas.microsoft.com/office/drawing/2014/main" id="{C6FA9264-A573-4F4C-8F93-088CCFFE0B8A}"/>
                  </a:ext>
                </a:extLst>
              </p:cNvPr>
              <p:cNvSpPr txBox="1">
                <a:spLocks noRot="1" noChangeAspect="1" noMove="1" noResize="1" noEditPoints="1" noAdjustHandles="1" noChangeArrowheads="1" noChangeShapeType="1" noTextEdit="1"/>
              </p:cNvSpPr>
              <p:nvPr/>
            </p:nvSpPr>
            <p:spPr>
              <a:xfrm>
                <a:off x="8149004" y="3148054"/>
                <a:ext cx="3908348" cy="484043"/>
              </a:xfrm>
              <a:prstGeom prst="rect">
                <a:avLst/>
              </a:prstGeom>
              <a:blipFill>
                <a:blip r:embed="rId6"/>
                <a:stretch>
                  <a:fillRect b="-1250"/>
                </a:stretch>
              </a:blipFill>
            </p:spPr>
            <p:txBody>
              <a:bodyPr/>
              <a:lstStyle/>
              <a:p>
                <a:r>
                  <a:rPr lang="en-US">
                    <a:noFill/>
                  </a:rPr>
                  <a:t> </a:t>
                </a:r>
              </a:p>
            </p:txBody>
          </p:sp>
        </mc:Fallback>
      </mc:AlternateContent>
      <p:cxnSp>
        <p:nvCxnSpPr>
          <p:cNvPr id="34" name="Gerader Verbinder 33">
            <a:extLst>
              <a:ext uri="{FF2B5EF4-FFF2-40B4-BE49-F238E27FC236}">
                <a16:creationId xmlns:a16="http://schemas.microsoft.com/office/drawing/2014/main" id="{59F06954-64A0-4A61-87B8-5AF8FBCBD416}"/>
              </a:ext>
            </a:extLst>
          </p:cNvPr>
          <p:cNvCxnSpPr/>
          <p:nvPr/>
        </p:nvCxnSpPr>
        <p:spPr>
          <a:xfrm>
            <a:off x="3148960" y="2287898"/>
            <a:ext cx="0" cy="324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F5D501E4-2894-4EB0-AA86-3EAD7BCA42A1}"/>
              </a:ext>
            </a:extLst>
          </p:cNvPr>
          <p:cNvGrpSpPr/>
          <p:nvPr/>
        </p:nvGrpSpPr>
        <p:grpSpPr>
          <a:xfrm rot="1805409">
            <a:off x="4598431" y="3876333"/>
            <a:ext cx="533215" cy="374926"/>
            <a:chOff x="4807974" y="3226314"/>
            <a:chExt cx="533215" cy="374926"/>
          </a:xfrm>
        </p:grpSpPr>
        <p:sp>
          <p:nvSpPr>
            <p:cNvPr id="45" name="Rechteck 44">
              <a:extLst>
                <a:ext uri="{FF2B5EF4-FFF2-40B4-BE49-F238E27FC236}">
                  <a16:creationId xmlns:a16="http://schemas.microsoft.com/office/drawing/2014/main" id="{997DB76F-114B-4738-9A37-B1EC5A0C47E7}"/>
                </a:ext>
              </a:extLst>
            </p:cNvPr>
            <p:cNvSpPr/>
            <p:nvPr/>
          </p:nvSpPr>
          <p:spPr>
            <a:xfrm>
              <a:off x="4807974" y="3226314"/>
              <a:ext cx="533215" cy="37492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91ABA4E9-0ECA-4C96-BE8F-BB676FFA328D}"/>
                </a:ext>
              </a:extLst>
            </p:cNvPr>
            <p:cNvSpPr/>
            <p:nvPr/>
          </p:nvSpPr>
          <p:spPr>
            <a:xfrm>
              <a:off x="5056581" y="3404418"/>
              <a:ext cx="36000" cy="36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7" name="Ellipse 46">
            <a:extLst>
              <a:ext uri="{FF2B5EF4-FFF2-40B4-BE49-F238E27FC236}">
                <a16:creationId xmlns:a16="http://schemas.microsoft.com/office/drawing/2014/main" id="{AA54CE45-79A5-498C-8CFC-98B7A60FE856}"/>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48" name="Rechteck 47" descr="Webdesign">
            <a:extLst>
              <a:ext uri="{FF2B5EF4-FFF2-40B4-BE49-F238E27FC236}">
                <a16:creationId xmlns:a16="http://schemas.microsoft.com/office/drawing/2014/main" id="{A3AF7C68-36C3-4C09-8E59-E757A66D34C5}"/>
              </a:ext>
            </a:extLst>
          </p:cNvPr>
          <p:cNvSpPr/>
          <p:nvPr/>
        </p:nvSpPr>
        <p:spPr>
          <a:xfrm>
            <a:off x="10908145" y="604537"/>
            <a:ext cx="549404" cy="549404"/>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4" name="Textfeld 43">
            <a:extLst>
              <a:ext uri="{FF2B5EF4-FFF2-40B4-BE49-F238E27FC236}">
                <a16:creationId xmlns:a16="http://schemas.microsoft.com/office/drawing/2014/main" id="{BA2D1CD9-FDE8-408B-896C-AE211D686643}"/>
              </a:ext>
            </a:extLst>
          </p:cNvPr>
          <p:cNvSpPr txBox="1"/>
          <p:nvPr/>
        </p:nvSpPr>
        <p:spPr>
          <a:xfrm>
            <a:off x="4825883" y="3398564"/>
            <a:ext cx="1716876" cy="339415"/>
          </a:xfrm>
          <a:prstGeom prst="rect">
            <a:avLst/>
          </a:prstGeom>
          <a:noFill/>
        </p:spPr>
        <p:txBody>
          <a:bodyPr wrap="square" rtlCol="0">
            <a:spAutoFit/>
          </a:bodyPr>
          <a:lstStyle/>
          <a:p>
            <a:r>
              <a:rPr lang="de-DE" sz="1600" dirty="0" err="1">
                <a:solidFill>
                  <a:srgbClr val="00B050"/>
                </a:solidFill>
              </a:rPr>
              <a:t>distance</a:t>
            </a:r>
            <a:endParaRPr lang="de-DE" dirty="0">
              <a:solidFill>
                <a:srgbClr val="00B050"/>
              </a:solidFill>
            </a:endParaRPr>
          </a:p>
        </p:txBody>
      </p:sp>
      <p:cxnSp>
        <p:nvCxnSpPr>
          <p:cNvPr id="71" name="Gerade Verbindung mit Pfeil 70">
            <a:extLst>
              <a:ext uri="{FF2B5EF4-FFF2-40B4-BE49-F238E27FC236}">
                <a16:creationId xmlns:a16="http://schemas.microsoft.com/office/drawing/2014/main" id="{98CA8824-F725-488F-97D3-AC6FDB997FBF}"/>
              </a:ext>
            </a:extLst>
          </p:cNvPr>
          <p:cNvCxnSpPr>
            <a:cxnSpLocks/>
          </p:cNvCxnSpPr>
          <p:nvPr/>
        </p:nvCxnSpPr>
        <p:spPr>
          <a:xfrm rot="5400000">
            <a:off x="4698258" y="4271108"/>
            <a:ext cx="324824" cy="26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FDB677D9-C643-4C7F-99D0-23764F1EE2D2}"/>
              </a:ext>
            </a:extLst>
          </p:cNvPr>
          <p:cNvCxnSpPr>
            <a:cxnSpLocks/>
          </p:cNvCxnSpPr>
          <p:nvPr/>
        </p:nvCxnSpPr>
        <p:spPr>
          <a:xfrm rot="5400000">
            <a:off x="4533982" y="3700978"/>
            <a:ext cx="648000" cy="26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Fußzeilenplatzhalter 3">
            <a:extLst>
              <a:ext uri="{FF2B5EF4-FFF2-40B4-BE49-F238E27FC236}">
                <a16:creationId xmlns:a16="http://schemas.microsoft.com/office/drawing/2014/main" id="{D3C98D51-2450-4D2A-8E04-443C715B400E}"/>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pic>
        <p:nvPicPr>
          <p:cNvPr id="54" name="Grafik 53" descr="Schere">
            <a:extLst>
              <a:ext uri="{FF2B5EF4-FFF2-40B4-BE49-F238E27FC236}">
                <a16:creationId xmlns:a16="http://schemas.microsoft.com/office/drawing/2014/main" id="{CE542555-749E-444F-9732-9222B1D414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003130">
            <a:off x="7180802" y="5275898"/>
            <a:ext cx="504000" cy="504000"/>
          </a:xfrm>
          <a:prstGeom prst="rect">
            <a:avLst/>
          </a:prstGeom>
        </p:spPr>
      </p:pic>
      <p:cxnSp>
        <p:nvCxnSpPr>
          <p:cNvPr id="55" name="Gerader Verbinder 54">
            <a:extLst>
              <a:ext uri="{FF2B5EF4-FFF2-40B4-BE49-F238E27FC236}">
                <a16:creationId xmlns:a16="http://schemas.microsoft.com/office/drawing/2014/main" id="{DED297EA-A64D-498F-8B95-4BBA5AE631F2}"/>
              </a:ext>
            </a:extLst>
          </p:cNvPr>
          <p:cNvCxnSpPr/>
          <p:nvPr/>
        </p:nvCxnSpPr>
        <p:spPr>
          <a:xfrm>
            <a:off x="7428409" y="2292759"/>
            <a:ext cx="0" cy="324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0" name="Grafik 59" descr="Schere">
            <a:extLst>
              <a:ext uri="{FF2B5EF4-FFF2-40B4-BE49-F238E27FC236}">
                <a16:creationId xmlns:a16="http://schemas.microsoft.com/office/drawing/2014/main" id="{1D674536-353B-4B0F-A757-2FF2D0D283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403130">
            <a:off x="2366914" y="4901410"/>
            <a:ext cx="504000" cy="504000"/>
          </a:xfrm>
          <a:prstGeom prst="rect">
            <a:avLst/>
          </a:prstGeom>
        </p:spPr>
      </p:pic>
      <p:cxnSp>
        <p:nvCxnSpPr>
          <p:cNvPr id="61" name="Gerader Verbinder 60">
            <a:extLst>
              <a:ext uri="{FF2B5EF4-FFF2-40B4-BE49-F238E27FC236}">
                <a16:creationId xmlns:a16="http://schemas.microsoft.com/office/drawing/2014/main" id="{991ADDF9-1088-490E-8466-42B4A1B28E5C}"/>
              </a:ext>
            </a:extLst>
          </p:cNvPr>
          <p:cNvCxnSpPr/>
          <p:nvPr/>
        </p:nvCxnSpPr>
        <p:spPr>
          <a:xfrm>
            <a:off x="2601183" y="5153411"/>
            <a:ext cx="54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71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subTnLst>
                                    <p:set>
                                      <p:cBhvr override="childStyle">
                                        <p:cTn dur="1" fill="hold" display="0" masterRel="nextClick" afterEffect="1"/>
                                        <p:tgtEl>
                                          <p:spTgt spid="72"/>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26</a:t>
            </a:fld>
            <a:endParaRPr lang="en-US"/>
          </a:p>
        </p:txBody>
      </p:sp>
      <p:grpSp>
        <p:nvGrpSpPr>
          <p:cNvPr id="49" name="Gruppieren 48">
            <a:extLst>
              <a:ext uri="{FF2B5EF4-FFF2-40B4-BE49-F238E27FC236}">
                <a16:creationId xmlns:a16="http://schemas.microsoft.com/office/drawing/2014/main" id="{6C3A19BD-15B9-4D3D-A5AB-AA2668CFEB16}"/>
              </a:ext>
            </a:extLst>
          </p:cNvPr>
          <p:cNvGrpSpPr/>
          <p:nvPr/>
        </p:nvGrpSpPr>
        <p:grpSpPr>
          <a:xfrm>
            <a:off x="330303" y="249239"/>
            <a:ext cx="11520000" cy="1260000"/>
            <a:chOff x="330303" y="249239"/>
            <a:chExt cx="11520000" cy="1260000"/>
          </a:xfrm>
        </p:grpSpPr>
        <p:sp>
          <p:nvSpPr>
            <p:cNvPr id="50" name="Titel 1">
              <a:extLst>
                <a:ext uri="{FF2B5EF4-FFF2-40B4-BE49-F238E27FC236}">
                  <a16:creationId xmlns:a16="http://schemas.microsoft.com/office/drawing/2014/main" id="{DB0AEAC3-B0A4-48BA-99AA-3FC6D617FF57}"/>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51" name="Gruppieren 50">
              <a:extLst>
                <a:ext uri="{FF2B5EF4-FFF2-40B4-BE49-F238E27FC236}">
                  <a16:creationId xmlns:a16="http://schemas.microsoft.com/office/drawing/2014/main" id="{8C1F37B8-0F73-4DC0-9DEE-1E59182427F4}"/>
                </a:ext>
              </a:extLst>
            </p:cNvPr>
            <p:cNvGrpSpPr/>
            <p:nvPr/>
          </p:nvGrpSpPr>
          <p:grpSpPr>
            <a:xfrm>
              <a:off x="330303" y="249239"/>
              <a:ext cx="11520000" cy="1260000"/>
              <a:chOff x="330303" y="249239"/>
              <a:chExt cx="11520000" cy="1260000"/>
            </a:xfrm>
          </p:grpSpPr>
          <p:sp>
            <p:nvSpPr>
              <p:cNvPr id="52" name="Rechteck 51">
                <a:extLst>
                  <a:ext uri="{FF2B5EF4-FFF2-40B4-BE49-F238E27FC236}">
                    <a16:creationId xmlns:a16="http://schemas.microsoft.com/office/drawing/2014/main" id="{3166A09B-4C53-49FF-A272-37A1FAB43DD3}"/>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BFAEB70A-66A2-4D9D-844C-30FE0ED91B27}"/>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9332"/>
          </a:xfrm>
          <a:prstGeom prst="rect">
            <a:avLst/>
          </a:prstGeom>
          <a:noFill/>
        </p:spPr>
        <p:txBody>
          <a:bodyPr wrap="square" rtlCol="0">
            <a:spAutoFit/>
          </a:bodyPr>
          <a:lstStyle/>
          <a:p>
            <a:pPr algn="ctr"/>
            <a:r>
              <a:rPr lang="de-DE" dirty="0" err="1">
                <a:solidFill>
                  <a:schemeClr val="bg1"/>
                </a:solidFill>
              </a:rPr>
              <a:t>Cropping</a:t>
            </a:r>
            <a:r>
              <a:rPr lang="de-DE" dirty="0">
                <a:solidFill>
                  <a:schemeClr val="bg1"/>
                </a:solidFill>
              </a:rPr>
              <a:t> Method</a:t>
            </a:r>
          </a:p>
        </p:txBody>
      </p:sp>
      <p:sp>
        <p:nvSpPr>
          <p:cNvPr id="22" name="Fußzeilenplatzhalter 3">
            <a:extLst>
              <a:ext uri="{FF2B5EF4-FFF2-40B4-BE49-F238E27FC236}">
                <a16:creationId xmlns:a16="http://schemas.microsoft.com/office/drawing/2014/main" id="{6241EDFC-A9E4-4E46-9728-98386D8172B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1" name="Rechteck 10">
            <a:extLst>
              <a:ext uri="{FF2B5EF4-FFF2-40B4-BE49-F238E27FC236}">
                <a16:creationId xmlns:a16="http://schemas.microsoft.com/office/drawing/2014/main" id="{6222BC11-07F0-4E39-BA97-24DED3D2A7D6}"/>
              </a:ext>
            </a:extLst>
          </p:cNvPr>
          <p:cNvSpPr/>
          <p:nvPr/>
        </p:nvSpPr>
        <p:spPr>
          <a:xfrm>
            <a:off x="2592082" y="2283653"/>
            <a:ext cx="5400000" cy="108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F4BF2A68-F7B9-4F77-9D0E-5AA36D6E3E2F}"/>
              </a:ext>
            </a:extLst>
          </p:cNvPr>
          <p:cNvSpPr/>
          <p:nvPr/>
        </p:nvSpPr>
        <p:spPr>
          <a:xfrm>
            <a:off x="2594671" y="2294945"/>
            <a:ext cx="5400000" cy="32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a:extLst>
              <a:ext uri="{FF2B5EF4-FFF2-40B4-BE49-F238E27FC236}">
                <a16:creationId xmlns:a16="http://schemas.microsoft.com/office/drawing/2014/main" id="{3CA4E187-223A-4AF3-A9BA-8D2F5020F31C}"/>
              </a:ext>
            </a:extLst>
          </p:cNvPr>
          <p:cNvCxnSpPr/>
          <p:nvPr/>
        </p:nvCxnSpPr>
        <p:spPr>
          <a:xfrm>
            <a:off x="6179574" y="2300003"/>
            <a:ext cx="0" cy="324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7715E0E-BB3D-4C2A-863F-6A23EAAB5AA5}"/>
              </a:ext>
            </a:extLst>
          </p:cNvPr>
          <p:cNvCxnSpPr/>
          <p:nvPr/>
        </p:nvCxnSpPr>
        <p:spPr>
          <a:xfrm>
            <a:off x="2594671" y="3361880"/>
            <a:ext cx="54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40BF4DF3-2562-4E00-A9F2-912A3562658F}"/>
              </a:ext>
            </a:extLst>
          </p:cNvPr>
          <p:cNvCxnSpPr/>
          <p:nvPr/>
        </p:nvCxnSpPr>
        <p:spPr>
          <a:xfrm>
            <a:off x="2594671" y="4458177"/>
            <a:ext cx="54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B0A95A4C-8E43-437A-B3BE-5D0FF9F1ACF0}"/>
                  </a:ext>
                </a:extLst>
              </p:cNvPr>
              <p:cNvSpPr txBox="1"/>
              <p:nvPr/>
            </p:nvSpPr>
            <p:spPr>
              <a:xfrm>
                <a:off x="2206300" y="2567790"/>
                <a:ext cx="234038" cy="504497"/>
              </a:xfrm>
              <a:prstGeom prst="rect">
                <a:avLst/>
              </a:prstGeom>
              <a:solidFill>
                <a:schemeClr val="accent5">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x>
                        <m:boxPr>
                          <m:ctrlPr>
                            <a:rPr lang="de-DE" sz="2800" i="1" smtClean="0">
                              <a:latin typeface="Cambria Math" panose="02040503050406030204" pitchFamily="18" charset="0"/>
                            </a:rPr>
                          </m:ctrlPr>
                        </m:boxPr>
                        <m:e>
                          <m:argPr>
                            <m:argSz m:val="-1"/>
                          </m:argPr>
                          <m:f>
                            <m:fPr>
                              <m:ctrlPr>
                                <a:rPr lang="de-DE" sz="2800" i="1" smtClean="0">
                                  <a:latin typeface="Cambria Math" panose="02040503050406030204" pitchFamily="18" charset="0"/>
                                </a:rPr>
                              </m:ctrlPr>
                            </m:fPr>
                            <m:num>
                              <m:r>
                                <a:rPr lang="de-DE" sz="2800" b="0" i="1" smtClean="0">
                                  <a:latin typeface="Cambria Math" panose="02040503050406030204" pitchFamily="18" charset="0"/>
                                </a:rPr>
                                <m:t>1</m:t>
                              </m:r>
                            </m:num>
                            <m:den>
                              <m:r>
                                <a:rPr lang="de-DE" sz="2800" b="0" i="1" smtClean="0">
                                  <a:latin typeface="Cambria Math" panose="02040503050406030204" pitchFamily="18" charset="0"/>
                                </a:rPr>
                                <m:t>3</m:t>
                              </m:r>
                            </m:den>
                          </m:f>
                        </m:e>
                      </m:box>
                    </m:oMath>
                  </m:oMathPara>
                </a14:m>
                <a:endParaRPr lang="de-DE" sz="2800"/>
              </a:p>
            </p:txBody>
          </p:sp>
        </mc:Choice>
        <mc:Fallback xmlns="">
          <p:sp>
            <p:nvSpPr>
              <p:cNvPr id="23" name="Textfeld 22">
                <a:extLst>
                  <a:ext uri="{FF2B5EF4-FFF2-40B4-BE49-F238E27FC236}">
                    <a16:creationId xmlns:a16="http://schemas.microsoft.com/office/drawing/2014/main" id="{B0A95A4C-8E43-437A-B3BE-5D0FF9F1ACF0}"/>
                  </a:ext>
                </a:extLst>
              </p:cNvPr>
              <p:cNvSpPr txBox="1">
                <a:spLocks noRot="1" noChangeAspect="1" noMove="1" noResize="1" noEditPoints="1" noAdjustHandles="1" noChangeArrowheads="1" noChangeShapeType="1" noTextEdit="1"/>
              </p:cNvSpPr>
              <p:nvPr/>
            </p:nvSpPr>
            <p:spPr>
              <a:xfrm>
                <a:off x="2206300" y="2567790"/>
                <a:ext cx="234038" cy="504497"/>
              </a:xfrm>
              <a:prstGeom prst="rect">
                <a:avLst/>
              </a:prstGeom>
              <a:blipFill>
                <a:blip r:embed="rId3"/>
                <a:stretch>
                  <a:fillRect/>
                </a:stretch>
              </a:blipFill>
            </p:spPr>
            <p:txBody>
              <a:bodyPr/>
              <a:lstStyle/>
              <a:p>
                <a:r>
                  <a:rPr lang="en-US">
                    <a:noFill/>
                  </a:rPr>
                  <a:t> </a:t>
                </a:r>
              </a:p>
            </p:txBody>
          </p:sp>
        </mc:Fallback>
      </mc:AlternateContent>
      <p:sp>
        <p:nvSpPr>
          <p:cNvPr id="26" name="Textfeld 25">
            <a:extLst>
              <a:ext uri="{FF2B5EF4-FFF2-40B4-BE49-F238E27FC236}">
                <a16:creationId xmlns:a16="http://schemas.microsoft.com/office/drawing/2014/main" id="{158B2F05-217E-45CB-A35D-D8462B4C655A}"/>
              </a:ext>
            </a:extLst>
          </p:cNvPr>
          <p:cNvSpPr txBox="1"/>
          <p:nvPr/>
        </p:nvSpPr>
        <p:spPr>
          <a:xfrm>
            <a:off x="833289" y="3182826"/>
            <a:ext cx="1796844" cy="369332"/>
          </a:xfrm>
          <a:prstGeom prst="rect">
            <a:avLst/>
          </a:prstGeom>
          <a:noFill/>
        </p:spPr>
        <p:txBody>
          <a:bodyPr wrap="square" rtlCol="0">
            <a:spAutoFit/>
          </a:bodyPr>
          <a:lstStyle/>
          <a:p>
            <a:r>
              <a:rPr lang="de-DE">
                <a:solidFill>
                  <a:schemeClr val="bg1">
                    <a:lumMod val="50000"/>
                  </a:schemeClr>
                </a:solidFill>
              </a:rPr>
              <a:t>third_of_height1</a:t>
            </a:r>
          </a:p>
        </p:txBody>
      </p:sp>
      <p:sp>
        <p:nvSpPr>
          <p:cNvPr id="27" name="Textfeld 26">
            <a:extLst>
              <a:ext uri="{FF2B5EF4-FFF2-40B4-BE49-F238E27FC236}">
                <a16:creationId xmlns:a16="http://schemas.microsoft.com/office/drawing/2014/main" id="{9CD09DAB-9A8D-4E21-ADEF-792D5F990E3F}"/>
              </a:ext>
            </a:extLst>
          </p:cNvPr>
          <p:cNvSpPr txBox="1"/>
          <p:nvPr/>
        </p:nvSpPr>
        <p:spPr>
          <a:xfrm>
            <a:off x="822227" y="4277733"/>
            <a:ext cx="1796844" cy="369332"/>
          </a:xfrm>
          <a:prstGeom prst="rect">
            <a:avLst/>
          </a:prstGeom>
          <a:noFill/>
        </p:spPr>
        <p:txBody>
          <a:bodyPr wrap="square" rtlCol="0">
            <a:spAutoFit/>
          </a:bodyPr>
          <a:lstStyle/>
          <a:p>
            <a:r>
              <a:rPr lang="de-DE">
                <a:solidFill>
                  <a:schemeClr val="bg1">
                    <a:lumMod val="50000"/>
                  </a:schemeClr>
                </a:solidFill>
              </a:rPr>
              <a:t>third_of_height2</a:t>
            </a:r>
          </a:p>
        </p:txBody>
      </p:sp>
      <p:sp>
        <p:nvSpPr>
          <p:cNvPr id="28" name="Textfeld 27">
            <a:extLst>
              <a:ext uri="{FF2B5EF4-FFF2-40B4-BE49-F238E27FC236}">
                <a16:creationId xmlns:a16="http://schemas.microsoft.com/office/drawing/2014/main" id="{FA43D23B-1FC8-4519-A022-A37FC74AE625}"/>
              </a:ext>
            </a:extLst>
          </p:cNvPr>
          <p:cNvSpPr txBox="1"/>
          <p:nvPr/>
        </p:nvSpPr>
        <p:spPr>
          <a:xfrm>
            <a:off x="3511347" y="1930671"/>
            <a:ext cx="1796844" cy="369332"/>
          </a:xfrm>
          <a:prstGeom prst="rect">
            <a:avLst/>
          </a:prstGeom>
          <a:noFill/>
        </p:spPr>
        <p:txBody>
          <a:bodyPr wrap="square" rtlCol="0">
            <a:spAutoFit/>
          </a:bodyPr>
          <a:lstStyle/>
          <a:p>
            <a:r>
              <a:rPr lang="de-DE">
                <a:solidFill>
                  <a:schemeClr val="bg1">
                    <a:lumMod val="50000"/>
                  </a:schemeClr>
                </a:solidFill>
              </a:rPr>
              <a:t>third_of_width1</a:t>
            </a:r>
          </a:p>
        </p:txBody>
      </p:sp>
      <p:sp>
        <p:nvSpPr>
          <p:cNvPr id="29" name="Textfeld 28">
            <a:extLst>
              <a:ext uri="{FF2B5EF4-FFF2-40B4-BE49-F238E27FC236}">
                <a16:creationId xmlns:a16="http://schemas.microsoft.com/office/drawing/2014/main" id="{884B3A3B-5B64-4E84-AA6A-6FB9ED63C4C7}"/>
              </a:ext>
            </a:extLst>
          </p:cNvPr>
          <p:cNvSpPr txBox="1"/>
          <p:nvPr/>
        </p:nvSpPr>
        <p:spPr>
          <a:xfrm>
            <a:off x="5279581" y="1907409"/>
            <a:ext cx="1796844" cy="369332"/>
          </a:xfrm>
          <a:prstGeom prst="rect">
            <a:avLst/>
          </a:prstGeom>
          <a:noFill/>
        </p:spPr>
        <p:txBody>
          <a:bodyPr wrap="square" rtlCol="0">
            <a:spAutoFit/>
          </a:bodyPr>
          <a:lstStyle/>
          <a:p>
            <a:r>
              <a:rPr lang="de-DE">
                <a:solidFill>
                  <a:schemeClr val="bg1">
                    <a:lumMod val="50000"/>
                  </a:schemeClr>
                </a:solidFill>
              </a:rPr>
              <a:t>third_of_width2</a:t>
            </a:r>
          </a:p>
        </p:txBody>
      </p:sp>
      <p:cxnSp>
        <p:nvCxnSpPr>
          <p:cNvPr id="30" name="Gerader Verbinder 29">
            <a:extLst>
              <a:ext uri="{FF2B5EF4-FFF2-40B4-BE49-F238E27FC236}">
                <a16:creationId xmlns:a16="http://schemas.microsoft.com/office/drawing/2014/main" id="{48A5E9E9-18FC-4341-9C49-7375258EF4E2}"/>
              </a:ext>
            </a:extLst>
          </p:cNvPr>
          <p:cNvCxnSpPr/>
          <p:nvPr/>
        </p:nvCxnSpPr>
        <p:spPr>
          <a:xfrm>
            <a:off x="4404853" y="2294945"/>
            <a:ext cx="0" cy="324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feld 36">
                <a:extLst>
                  <a:ext uri="{FF2B5EF4-FFF2-40B4-BE49-F238E27FC236}">
                    <a16:creationId xmlns:a16="http://schemas.microsoft.com/office/drawing/2014/main" id="{A65AF11B-9D47-47FF-99DE-C9AA37B7B1B4}"/>
                  </a:ext>
                </a:extLst>
              </p:cNvPr>
              <p:cNvSpPr txBox="1"/>
              <p:nvPr/>
            </p:nvSpPr>
            <p:spPr>
              <a:xfrm>
                <a:off x="2190663" y="5872180"/>
                <a:ext cx="39083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chemeClr val="accent1"/>
                          </a:solidFill>
                          <a:latin typeface="Cambria Math" panose="02040503050406030204" pitchFamily="18" charset="0"/>
                        </a:rPr>
                        <m:t>𝑛𝑒𝑤</m:t>
                      </m:r>
                      <m:r>
                        <a:rPr lang="de-DE" b="0" i="1" smtClean="0">
                          <a:solidFill>
                            <a:schemeClr val="accent1"/>
                          </a:solidFill>
                          <a:latin typeface="Cambria Math" panose="02040503050406030204" pitchFamily="18" charset="0"/>
                        </a:rPr>
                        <m:t>_</m:t>
                      </m:r>
                      <m:r>
                        <a:rPr lang="de-DE" b="0" i="1" smtClean="0">
                          <a:solidFill>
                            <a:schemeClr val="accent1"/>
                          </a:solidFill>
                          <a:latin typeface="Cambria Math" panose="02040503050406030204" pitchFamily="18" charset="0"/>
                        </a:rPr>
                        <m:t>𝑤𝑖𝑑𝑡h</m:t>
                      </m:r>
                      <m:r>
                        <a:rPr lang="de-DE" b="0" i="1" smtClean="0">
                          <a:solidFill>
                            <a:schemeClr val="accent1"/>
                          </a:solidFill>
                          <a:latin typeface="Cambria Math" panose="02040503050406030204" pitchFamily="18" charset="0"/>
                        </a:rPr>
                        <m:t>=</m:t>
                      </m:r>
                      <m:r>
                        <a:rPr lang="de-DE" b="0" i="1" smtClean="0">
                          <a:solidFill>
                            <a:schemeClr val="accent1"/>
                          </a:solidFill>
                          <a:latin typeface="Cambria Math" panose="02040503050406030204" pitchFamily="18" charset="0"/>
                        </a:rPr>
                        <m:t>𝑤𝑖𝑑𝑡h</m:t>
                      </m:r>
                      <m:r>
                        <a:rPr lang="de-DE" b="0" i="1" smtClean="0">
                          <a:solidFill>
                            <a:schemeClr val="accent1"/>
                          </a:solidFill>
                          <a:latin typeface="Cambria Math" panose="02040503050406030204" pitchFamily="18" charset="0"/>
                        </a:rPr>
                        <m:t>−</m:t>
                      </m:r>
                      <m:r>
                        <a:rPr lang="de-DE" b="0" i="1" smtClean="0">
                          <a:solidFill>
                            <a:schemeClr val="accent1"/>
                          </a:solidFill>
                          <a:latin typeface="Cambria Math" panose="02040503050406030204" pitchFamily="18" charset="0"/>
                        </a:rPr>
                        <m:t>𝑑𝑖𝑠𝑡𝑎𝑛𝑐𝑒</m:t>
                      </m:r>
                    </m:oMath>
                  </m:oMathPara>
                </a14:m>
                <a:endParaRPr lang="de-DE">
                  <a:solidFill>
                    <a:schemeClr val="accent1"/>
                  </a:solidFill>
                </a:endParaRPr>
              </a:p>
            </p:txBody>
          </p:sp>
        </mc:Choice>
        <mc:Fallback xmlns="">
          <p:sp>
            <p:nvSpPr>
              <p:cNvPr id="37" name="Textfeld 36">
                <a:extLst>
                  <a:ext uri="{FF2B5EF4-FFF2-40B4-BE49-F238E27FC236}">
                    <a16:creationId xmlns:a16="http://schemas.microsoft.com/office/drawing/2014/main" id="{A65AF11B-9D47-47FF-99DE-C9AA37B7B1B4}"/>
                  </a:ext>
                </a:extLst>
              </p:cNvPr>
              <p:cNvSpPr txBox="1">
                <a:spLocks noRot="1" noChangeAspect="1" noMove="1" noResize="1" noEditPoints="1" noAdjustHandles="1" noChangeArrowheads="1" noChangeShapeType="1" noTextEdit="1"/>
              </p:cNvSpPr>
              <p:nvPr/>
            </p:nvSpPr>
            <p:spPr>
              <a:xfrm>
                <a:off x="2190663" y="5872180"/>
                <a:ext cx="3908348" cy="369332"/>
              </a:xfrm>
              <a:prstGeom prst="rect">
                <a:avLst/>
              </a:prstGeom>
              <a:blipFill>
                <a:blip r:embed="rId4"/>
                <a:stretch>
                  <a:fillRect/>
                </a:stretch>
              </a:blipFill>
            </p:spPr>
            <p:txBody>
              <a:bodyPr/>
              <a:lstStyle/>
              <a:p>
                <a:r>
                  <a:rPr lang="en-US">
                    <a:noFill/>
                  </a:rPr>
                  <a:t> </a:t>
                </a:r>
              </a:p>
            </p:txBody>
          </p:sp>
        </mc:Fallback>
      </mc:AlternateContent>
      <p:cxnSp>
        <p:nvCxnSpPr>
          <p:cNvPr id="38" name="Gerade Verbindung mit Pfeil 37">
            <a:extLst>
              <a:ext uri="{FF2B5EF4-FFF2-40B4-BE49-F238E27FC236}">
                <a16:creationId xmlns:a16="http://schemas.microsoft.com/office/drawing/2014/main" id="{3B529B3A-E008-4F3B-B0CE-1DF55E404DD9}"/>
              </a:ext>
            </a:extLst>
          </p:cNvPr>
          <p:cNvCxnSpPr>
            <a:cxnSpLocks/>
          </p:cNvCxnSpPr>
          <p:nvPr/>
        </p:nvCxnSpPr>
        <p:spPr>
          <a:xfrm flipH="1">
            <a:off x="2594671" y="5828610"/>
            <a:ext cx="9166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F5D501E4-2894-4EB0-AA86-3EAD7BCA42A1}"/>
              </a:ext>
            </a:extLst>
          </p:cNvPr>
          <p:cNvGrpSpPr/>
          <p:nvPr/>
        </p:nvGrpSpPr>
        <p:grpSpPr>
          <a:xfrm rot="1805409">
            <a:off x="4592179" y="4270713"/>
            <a:ext cx="533215" cy="374926"/>
            <a:chOff x="4807974" y="3226314"/>
            <a:chExt cx="533215" cy="374926"/>
          </a:xfrm>
        </p:grpSpPr>
        <p:sp>
          <p:nvSpPr>
            <p:cNvPr id="45" name="Rechteck 44">
              <a:extLst>
                <a:ext uri="{FF2B5EF4-FFF2-40B4-BE49-F238E27FC236}">
                  <a16:creationId xmlns:a16="http://schemas.microsoft.com/office/drawing/2014/main" id="{997DB76F-114B-4738-9A37-B1EC5A0C47E7}"/>
                </a:ext>
              </a:extLst>
            </p:cNvPr>
            <p:cNvSpPr/>
            <p:nvPr/>
          </p:nvSpPr>
          <p:spPr>
            <a:xfrm>
              <a:off x="4807974" y="3226314"/>
              <a:ext cx="533215" cy="37492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91ABA4E9-0ECA-4C96-BE8F-BB676FFA328D}"/>
                </a:ext>
              </a:extLst>
            </p:cNvPr>
            <p:cNvSpPr/>
            <p:nvPr/>
          </p:nvSpPr>
          <p:spPr>
            <a:xfrm>
              <a:off x="5056581" y="3404418"/>
              <a:ext cx="36000" cy="36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40" name="Gerade Verbindung mit Pfeil 39">
            <a:extLst>
              <a:ext uri="{FF2B5EF4-FFF2-40B4-BE49-F238E27FC236}">
                <a16:creationId xmlns:a16="http://schemas.microsoft.com/office/drawing/2014/main" id="{3254441E-0ED9-4833-B9A5-20F6BC338060}"/>
              </a:ext>
            </a:extLst>
          </p:cNvPr>
          <p:cNvCxnSpPr>
            <a:stCxn id="46" idx="7"/>
          </p:cNvCxnSpPr>
          <p:nvPr/>
        </p:nvCxnSpPr>
        <p:spPr>
          <a:xfrm>
            <a:off x="4871847" y="4461021"/>
            <a:ext cx="1296000" cy="2687"/>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06955D03-B17C-49BD-A756-B090A0225348}"/>
              </a:ext>
            </a:extLst>
          </p:cNvPr>
          <p:cNvCxnSpPr/>
          <p:nvPr/>
        </p:nvCxnSpPr>
        <p:spPr>
          <a:xfrm>
            <a:off x="4393883" y="4461699"/>
            <a:ext cx="432000" cy="2687"/>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Ellipse 46">
            <a:extLst>
              <a:ext uri="{FF2B5EF4-FFF2-40B4-BE49-F238E27FC236}">
                <a16:creationId xmlns:a16="http://schemas.microsoft.com/office/drawing/2014/main" id="{AA54CE45-79A5-498C-8CFC-98B7A60FE856}"/>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48" name="Rechteck 47" descr="Webdesign">
            <a:extLst>
              <a:ext uri="{FF2B5EF4-FFF2-40B4-BE49-F238E27FC236}">
                <a16:creationId xmlns:a16="http://schemas.microsoft.com/office/drawing/2014/main" id="{A3AF7C68-36C3-4C09-8E59-E757A66D34C5}"/>
              </a:ext>
            </a:extLst>
          </p:cNvPr>
          <p:cNvSpPr/>
          <p:nvPr/>
        </p:nvSpPr>
        <p:spPr>
          <a:xfrm>
            <a:off x="10908145" y="604537"/>
            <a:ext cx="549404" cy="549404"/>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4" name="Textfeld 43">
            <a:extLst>
              <a:ext uri="{FF2B5EF4-FFF2-40B4-BE49-F238E27FC236}">
                <a16:creationId xmlns:a16="http://schemas.microsoft.com/office/drawing/2014/main" id="{BA2D1CD9-FDE8-408B-896C-AE211D686643}"/>
              </a:ext>
            </a:extLst>
          </p:cNvPr>
          <p:cNvSpPr txBox="1"/>
          <p:nvPr/>
        </p:nvSpPr>
        <p:spPr>
          <a:xfrm>
            <a:off x="5207596" y="4108025"/>
            <a:ext cx="1716876" cy="339415"/>
          </a:xfrm>
          <a:prstGeom prst="rect">
            <a:avLst/>
          </a:prstGeom>
          <a:noFill/>
        </p:spPr>
        <p:txBody>
          <a:bodyPr wrap="square" rtlCol="0">
            <a:spAutoFit/>
          </a:bodyPr>
          <a:lstStyle/>
          <a:p>
            <a:r>
              <a:rPr lang="de-DE" sz="1600" dirty="0" err="1">
                <a:solidFill>
                  <a:srgbClr val="00B050"/>
                </a:solidFill>
              </a:rPr>
              <a:t>distance</a:t>
            </a:r>
            <a:endParaRPr lang="de-DE" dirty="0">
              <a:solidFill>
                <a:srgbClr val="00B050"/>
              </a:solidFill>
            </a:endParaRPr>
          </a:p>
        </p:txBody>
      </p:sp>
      <p:sp>
        <p:nvSpPr>
          <p:cNvPr id="43" name="Fußzeilenplatzhalter 3">
            <a:extLst>
              <a:ext uri="{FF2B5EF4-FFF2-40B4-BE49-F238E27FC236}">
                <a16:creationId xmlns:a16="http://schemas.microsoft.com/office/drawing/2014/main" id="{D3C98D51-2450-4D2A-8E04-443C715B400E}"/>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pic>
        <p:nvPicPr>
          <p:cNvPr id="56" name="Grafik 55" descr="Schere">
            <a:extLst>
              <a:ext uri="{FF2B5EF4-FFF2-40B4-BE49-F238E27FC236}">
                <a16:creationId xmlns:a16="http://schemas.microsoft.com/office/drawing/2014/main" id="{A4B37EAD-0B29-4324-A0A9-DA3A192E76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8003130">
            <a:off x="3237588" y="5264958"/>
            <a:ext cx="504000" cy="504000"/>
          </a:xfrm>
          <a:prstGeom prst="rect">
            <a:avLst/>
          </a:prstGeom>
        </p:spPr>
      </p:pic>
      <p:cxnSp>
        <p:nvCxnSpPr>
          <p:cNvPr id="57" name="Gerader Verbinder 56">
            <a:extLst>
              <a:ext uri="{FF2B5EF4-FFF2-40B4-BE49-F238E27FC236}">
                <a16:creationId xmlns:a16="http://schemas.microsoft.com/office/drawing/2014/main" id="{31C74795-065C-4779-84F0-C7D1A486CABA}"/>
              </a:ext>
            </a:extLst>
          </p:cNvPr>
          <p:cNvCxnSpPr/>
          <p:nvPr/>
        </p:nvCxnSpPr>
        <p:spPr>
          <a:xfrm>
            <a:off x="3485195" y="2281819"/>
            <a:ext cx="0" cy="324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8" name="Grafik 57" descr="Schere">
            <a:extLst>
              <a:ext uri="{FF2B5EF4-FFF2-40B4-BE49-F238E27FC236}">
                <a16:creationId xmlns:a16="http://schemas.microsoft.com/office/drawing/2014/main" id="{39702A23-8649-4F5A-8E29-C19BB938C8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403130">
            <a:off x="2339354" y="2460898"/>
            <a:ext cx="504000" cy="504000"/>
          </a:xfrm>
          <a:prstGeom prst="rect">
            <a:avLst/>
          </a:prstGeom>
        </p:spPr>
      </p:pic>
      <p:cxnSp>
        <p:nvCxnSpPr>
          <p:cNvPr id="59" name="Gerader Verbinder 58">
            <a:extLst>
              <a:ext uri="{FF2B5EF4-FFF2-40B4-BE49-F238E27FC236}">
                <a16:creationId xmlns:a16="http://schemas.microsoft.com/office/drawing/2014/main" id="{56274C35-B48B-4397-8531-40AAF25B750F}"/>
              </a:ext>
            </a:extLst>
          </p:cNvPr>
          <p:cNvCxnSpPr/>
          <p:nvPr/>
        </p:nvCxnSpPr>
        <p:spPr>
          <a:xfrm>
            <a:off x="2573623" y="2712899"/>
            <a:ext cx="54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3" name="Grafik 62" descr="Schere">
            <a:extLst>
              <a:ext uri="{FF2B5EF4-FFF2-40B4-BE49-F238E27FC236}">
                <a16:creationId xmlns:a16="http://schemas.microsoft.com/office/drawing/2014/main" id="{D62C99BF-B894-47C1-8594-C9E2B0FBC3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403130">
            <a:off x="2337757" y="4924957"/>
            <a:ext cx="504000" cy="504000"/>
          </a:xfrm>
          <a:prstGeom prst="rect">
            <a:avLst/>
          </a:prstGeom>
        </p:spPr>
      </p:pic>
      <p:cxnSp>
        <p:nvCxnSpPr>
          <p:cNvPr id="64" name="Gerader Verbinder 63">
            <a:extLst>
              <a:ext uri="{FF2B5EF4-FFF2-40B4-BE49-F238E27FC236}">
                <a16:creationId xmlns:a16="http://schemas.microsoft.com/office/drawing/2014/main" id="{1C4895F9-8C57-4312-8C2E-F09FD044CDB8}"/>
              </a:ext>
            </a:extLst>
          </p:cNvPr>
          <p:cNvCxnSpPr/>
          <p:nvPr/>
        </p:nvCxnSpPr>
        <p:spPr>
          <a:xfrm>
            <a:off x="2573623" y="5160717"/>
            <a:ext cx="54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4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27</a:t>
            </a:fld>
            <a:endParaRPr lang="en-US"/>
          </a:p>
        </p:txBody>
      </p:sp>
      <p:grpSp>
        <p:nvGrpSpPr>
          <p:cNvPr id="49" name="Gruppieren 48">
            <a:extLst>
              <a:ext uri="{FF2B5EF4-FFF2-40B4-BE49-F238E27FC236}">
                <a16:creationId xmlns:a16="http://schemas.microsoft.com/office/drawing/2014/main" id="{6C3A19BD-15B9-4D3D-A5AB-AA2668CFEB16}"/>
              </a:ext>
            </a:extLst>
          </p:cNvPr>
          <p:cNvGrpSpPr/>
          <p:nvPr/>
        </p:nvGrpSpPr>
        <p:grpSpPr>
          <a:xfrm>
            <a:off x="330303" y="249239"/>
            <a:ext cx="11520000" cy="1260000"/>
            <a:chOff x="330303" y="249239"/>
            <a:chExt cx="11520000" cy="1260000"/>
          </a:xfrm>
        </p:grpSpPr>
        <p:sp>
          <p:nvSpPr>
            <p:cNvPr id="50" name="Titel 1">
              <a:extLst>
                <a:ext uri="{FF2B5EF4-FFF2-40B4-BE49-F238E27FC236}">
                  <a16:creationId xmlns:a16="http://schemas.microsoft.com/office/drawing/2014/main" id="{DB0AEAC3-B0A4-48BA-99AA-3FC6D617FF57}"/>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51" name="Gruppieren 50">
              <a:extLst>
                <a:ext uri="{FF2B5EF4-FFF2-40B4-BE49-F238E27FC236}">
                  <a16:creationId xmlns:a16="http://schemas.microsoft.com/office/drawing/2014/main" id="{8C1F37B8-0F73-4DC0-9DEE-1E59182427F4}"/>
                </a:ext>
              </a:extLst>
            </p:cNvPr>
            <p:cNvGrpSpPr/>
            <p:nvPr/>
          </p:nvGrpSpPr>
          <p:grpSpPr>
            <a:xfrm>
              <a:off x="330303" y="249239"/>
              <a:ext cx="11520000" cy="1260000"/>
              <a:chOff x="330303" y="249239"/>
              <a:chExt cx="11520000" cy="1260000"/>
            </a:xfrm>
          </p:grpSpPr>
          <p:sp>
            <p:nvSpPr>
              <p:cNvPr id="52" name="Rechteck 51">
                <a:extLst>
                  <a:ext uri="{FF2B5EF4-FFF2-40B4-BE49-F238E27FC236}">
                    <a16:creationId xmlns:a16="http://schemas.microsoft.com/office/drawing/2014/main" id="{3166A09B-4C53-49FF-A272-37A1FAB43DD3}"/>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BFAEB70A-66A2-4D9D-844C-30FE0ED91B27}"/>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9332"/>
          </a:xfrm>
          <a:prstGeom prst="rect">
            <a:avLst/>
          </a:prstGeom>
          <a:noFill/>
        </p:spPr>
        <p:txBody>
          <a:bodyPr wrap="square" rtlCol="0">
            <a:spAutoFit/>
          </a:bodyPr>
          <a:lstStyle/>
          <a:p>
            <a:pPr algn="ctr"/>
            <a:r>
              <a:rPr lang="de-DE" dirty="0" err="1">
                <a:solidFill>
                  <a:schemeClr val="bg1"/>
                </a:solidFill>
              </a:rPr>
              <a:t>Cropping</a:t>
            </a:r>
            <a:r>
              <a:rPr lang="de-DE" dirty="0">
                <a:solidFill>
                  <a:schemeClr val="bg1"/>
                </a:solidFill>
              </a:rPr>
              <a:t> Method</a:t>
            </a:r>
          </a:p>
        </p:txBody>
      </p:sp>
      <p:sp>
        <p:nvSpPr>
          <p:cNvPr id="22" name="Fußzeilenplatzhalter 3">
            <a:extLst>
              <a:ext uri="{FF2B5EF4-FFF2-40B4-BE49-F238E27FC236}">
                <a16:creationId xmlns:a16="http://schemas.microsoft.com/office/drawing/2014/main" id="{6241EDFC-A9E4-4E46-9728-98386D8172B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1" name="Rechteck 10">
            <a:extLst>
              <a:ext uri="{FF2B5EF4-FFF2-40B4-BE49-F238E27FC236}">
                <a16:creationId xmlns:a16="http://schemas.microsoft.com/office/drawing/2014/main" id="{6222BC11-07F0-4E39-BA97-24DED3D2A7D6}"/>
              </a:ext>
            </a:extLst>
          </p:cNvPr>
          <p:cNvSpPr/>
          <p:nvPr/>
        </p:nvSpPr>
        <p:spPr>
          <a:xfrm>
            <a:off x="2592082" y="2283653"/>
            <a:ext cx="5400000" cy="108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F4BF2A68-F7B9-4F77-9D0E-5AA36D6E3E2F}"/>
              </a:ext>
            </a:extLst>
          </p:cNvPr>
          <p:cNvSpPr/>
          <p:nvPr/>
        </p:nvSpPr>
        <p:spPr>
          <a:xfrm>
            <a:off x="2594671" y="2294945"/>
            <a:ext cx="5400000" cy="32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a:extLst>
              <a:ext uri="{FF2B5EF4-FFF2-40B4-BE49-F238E27FC236}">
                <a16:creationId xmlns:a16="http://schemas.microsoft.com/office/drawing/2014/main" id="{3CA4E187-223A-4AF3-A9BA-8D2F5020F31C}"/>
              </a:ext>
            </a:extLst>
          </p:cNvPr>
          <p:cNvCxnSpPr/>
          <p:nvPr/>
        </p:nvCxnSpPr>
        <p:spPr>
          <a:xfrm>
            <a:off x="6179574" y="2300003"/>
            <a:ext cx="0" cy="324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7715E0E-BB3D-4C2A-863F-6A23EAAB5AA5}"/>
              </a:ext>
            </a:extLst>
          </p:cNvPr>
          <p:cNvCxnSpPr/>
          <p:nvPr/>
        </p:nvCxnSpPr>
        <p:spPr>
          <a:xfrm>
            <a:off x="2594671" y="3361880"/>
            <a:ext cx="54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40BF4DF3-2562-4E00-A9F2-912A3562658F}"/>
              </a:ext>
            </a:extLst>
          </p:cNvPr>
          <p:cNvCxnSpPr/>
          <p:nvPr/>
        </p:nvCxnSpPr>
        <p:spPr>
          <a:xfrm>
            <a:off x="2594671" y="4458177"/>
            <a:ext cx="54000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B0A95A4C-8E43-437A-B3BE-5D0FF9F1ACF0}"/>
                  </a:ext>
                </a:extLst>
              </p:cNvPr>
              <p:cNvSpPr txBox="1"/>
              <p:nvPr/>
            </p:nvSpPr>
            <p:spPr>
              <a:xfrm>
                <a:off x="2206300" y="2567790"/>
                <a:ext cx="234038" cy="504497"/>
              </a:xfrm>
              <a:prstGeom prst="rect">
                <a:avLst/>
              </a:prstGeom>
              <a:solidFill>
                <a:schemeClr val="accent5">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x>
                        <m:boxPr>
                          <m:ctrlPr>
                            <a:rPr lang="de-DE" sz="2800" i="1" smtClean="0">
                              <a:latin typeface="Cambria Math" panose="02040503050406030204" pitchFamily="18" charset="0"/>
                            </a:rPr>
                          </m:ctrlPr>
                        </m:boxPr>
                        <m:e>
                          <m:argPr>
                            <m:argSz m:val="-1"/>
                          </m:argPr>
                          <m:f>
                            <m:fPr>
                              <m:ctrlPr>
                                <a:rPr lang="de-DE" sz="2800" i="1" smtClean="0">
                                  <a:latin typeface="Cambria Math" panose="02040503050406030204" pitchFamily="18" charset="0"/>
                                </a:rPr>
                              </m:ctrlPr>
                            </m:fPr>
                            <m:num>
                              <m:r>
                                <a:rPr lang="de-DE" sz="2800" b="0" i="1" smtClean="0">
                                  <a:latin typeface="Cambria Math" panose="02040503050406030204" pitchFamily="18" charset="0"/>
                                </a:rPr>
                                <m:t>1</m:t>
                              </m:r>
                            </m:num>
                            <m:den>
                              <m:r>
                                <a:rPr lang="de-DE" sz="2800" b="0" i="1" smtClean="0">
                                  <a:latin typeface="Cambria Math" panose="02040503050406030204" pitchFamily="18" charset="0"/>
                                </a:rPr>
                                <m:t>3</m:t>
                              </m:r>
                            </m:den>
                          </m:f>
                        </m:e>
                      </m:box>
                    </m:oMath>
                  </m:oMathPara>
                </a14:m>
                <a:endParaRPr lang="de-DE" sz="2800"/>
              </a:p>
            </p:txBody>
          </p:sp>
        </mc:Choice>
        <mc:Fallback xmlns="">
          <p:sp>
            <p:nvSpPr>
              <p:cNvPr id="23" name="Textfeld 22">
                <a:extLst>
                  <a:ext uri="{FF2B5EF4-FFF2-40B4-BE49-F238E27FC236}">
                    <a16:creationId xmlns:a16="http://schemas.microsoft.com/office/drawing/2014/main" id="{B0A95A4C-8E43-437A-B3BE-5D0FF9F1ACF0}"/>
                  </a:ext>
                </a:extLst>
              </p:cNvPr>
              <p:cNvSpPr txBox="1">
                <a:spLocks noRot="1" noChangeAspect="1" noMove="1" noResize="1" noEditPoints="1" noAdjustHandles="1" noChangeArrowheads="1" noChangeShapeType="1" noTextEdit="1"/>
              </p:cNvSpPr>
              <p:nvPr/>
            </p:nvSpPr>
            <p:spPr>
              <a:xfrm>
                <a:off x="2206300" y="2567790"/>
                <a:ext cx="234038" cy="504497"/>
              </a:xfrm>
              <a:prstGeom prst="rect">
                <a:avLst/>
              </a:prstGeom>
              <a:blipFill>
                <a:blip r:embed="rId3"/>
                <a:stretch>
                  <a:fillRect/>
                </a:stretch>
              </a:blipFill>
            </p:spPr>
            <p:txBody>
              <a:bodyPr/>
              <a:lstStyle/>
              <a:p>
                <a:r>
                  <a:rPr lang="en-US">
                    <a:noFill/>
                  </a:rPr>
                  <a:t> </a:t>
                </a:r>
              </a:p>
            </p:txBody>
          </p:sp>
        </mc:Fallback>
      </mc:AlternateContent>
      <p:sp>
        <p:nvSpPr>
          <p:cNvPr id="26" name="Textfeld 25">
            <a:extLst>
              <a:ext uri="{FF2B5EF4-FFF2-40B4-BE49-F238E27FC236}">
                <a16:creationId xmlns:a16="http://schemas.microsoft.com/office/drawing/2014/main" id="{158B2F05-217E-45CB-A35D-D8462B4C655A}"/>
              </a:ext>
            </a:extLst>
          </p:cNvPr>
          <p:cNvSpPr txBox="1"/>
          <p:nvPr/>
        </p:nvSpPr>
        <p:spPr>
          <a:xfrm>
            <a:off x="833289" y="3182826"/>
            <a:ext cx="1796844" cy="369332"/>
          </a:xfrm>
          <a:prstGeom prst="rect">
            <a:avLst/>
          </a:prstGeom>
          <a:noFill/>
        </p:spPr>
        <p:txBody>
          <a:bodyPr wrap="square" rtlCol="0">
            <a:spAutoFit/>
          </a:bodyPr>
          <a:lstStyle/>
          <a:p>
            <a:r>
              <a:rPr lang="de-DE">
                <a:solidFill>
                  <a:schemeClr val="bg1">
                    <a:lumMod val="50000"/>
                  </a:schemeClr>
                </a:solidFill>
              </a:rPr>
              <a:t>third_of_height1</a:t>
            </a:r>
          </a:p>
        </p:txBody>
      </p:sp>
      <p:sp>
        <p:nvSpPr>
          <p:cNvPr id="27" name="Textfeld 26">
            <a:extLst>
              <a:ext uri="{FF2B5EF4-FFF2-40B4-BE49-F238E27FC236}">
                <a16:creationId xmlns:a16="http://schemas.microsoft.com/office/drawing/2014/main" id="{9CD09DAB-9A8D-4E21-ADEF-792D5F990E3F}"/>
              </a:ext>
            </a:extLst>
          </p:cNvPr>
          <p:cNvSpPr txBox="1"/>
          <p:nvPr/>
        </p:nvSpPr>
        <p:spPr>
          <a:xfrm>
            <a:off x="822227" y="4277733"/>
            <a:ext cx="1796844" cy="369332"/>
          </a:xfrm>
          <a:prstGeom prst="rect">
            <a:avLst/>
          </a:prstGeom>
          <a:noFill/>
        </p:spPr>
        <p:txBody>
          <a:bodyPr wrap="square" rtlCol="0">
            <a:spAutoFit/>
          </a:bodyPr>
          <a:lstStyle/>
          <a:p>
            <a:r>
              <a:rPr lang="de-DE">
                <a:solidFill>
                  <a:schemeClr val="bg1">
                    <a:lumMod val="50000"/>
                  </a:schemeClr>
                </a:solidFill>
              </a:rPr>
              <a:t>third_of_height2</a:t>
            </a:r>
          </a:p>
        </p:txBody>
      </p:sp>
      <p:sp>
        <p:nvSpPr>
          <p:cNvPr id="28" name="Textfeld 27">
            <a:extLst>
              <a:ext uri="{FF2B5EF4-FFF2-40B4-BE49-F238E27FC236}">
                <a16:creationId xmlns:a16="http://schemas.microsoft.com/office/drawing/2014/main" id="{FA43D23B-1FC8-4519-A022-A37FC74AE625}"/>
              </a:ext>
            </a:extLst>
          </p:cNvPr>
          <p:cNvSpPr txBox="1"/>
          <p:nvPr/>
        </p:nvSpPr>
        <p:spPr>
          <a:xfrm>
            <a:off x="3511347" y="1930671"/>
            <a:ext cx="1796844" cy="369332"/>
          </a:xfrm>
          <a:prstGeom prst="rect">
            <a:avLst/>
          </a:prstGeom>
          <a:noFill/>
        </p:spPr>
        <p:txBody>
          <a:bodyPr wrap="square" rtlCol="0">
            <a:spAutoFit/>
          </a:bodyPr>
          <a:lstStyle/>
          <a:p>
            <a:r>
              <a:rPr lang="de-DE">
                <a:solidFill>
                  <a:schemeClr val="bg1">
                    <a:lumMod val="50000"/>
                  </a:schemeClr>
                </a:solidFill>
              </a:rPr>
              <a:t>third_of_width1</a:t>
            </a:r>
          </a:p>
        </p:txBody>
      </p:sp>
      <p:sp>
        <p:nvSpPr>
          <p:cNvPr id="29" name="Textfeld 28">
            <a:extLst>
              <a:ext uri="{FF2B5EF4-FFF2-40B4-BE49-F238E27FC236}">
                <a16:creationId xmlns:a16="http://schemas.microsoft.com/office/drawing/2014/main" id="{884B3A3B-5B64-4E84-AA6A-6FB9ED63C4C7}"/>
              </a:ext>
            </a:extLst>
          </p:cNvPr>
          <p:cNvSpPr txBox="1"/>
          <p:nvPr/>
        </p:nvSpPr>
        <p:spPr>
          <a:xfrm>
            <a:off x="5279581" y="1907409"/>
            <a:ext cx="1796844" cy="369332"/>
          </a:xfrm>
          <a:prstGeom prst="rect">
            <a:avLst/>
          </a:prstGeom>
          <a:noFill/>
        </p:spPr>
        <p:txBody>
          <a:bodyPr wrap="square" rtlCol="0">
            <a:spAutoFit/>
          </a:bodyPr>
          <a:lstStyle/>
          <a:p>
            <a:r>
              <a:rPr lang="de-DE">
                <a:solidFill>
                  <a:schemeClr val="bg1">
                    <a:lumMod val="50000"/>
                  </a:schemeClr>
                </a:solidFill>
              </a:rPr>
              <a:t>third_of_width2</a:t>
            </a:r>
          </a:p>
        </p:txBody>
      </p:sp>
      <p:cxnSp>
        <p:nvCxnSpPr>
          <p:cNvPr id="30" name="Gerader Verbinder 29">
            <a:extLst>
              <a:ext uri="{FF2B5EF4-FFF2-40B4-BE49-F238E27FC236}">
                <a16:creationId xmlns:a16="http://schemas.microsoft.com/office/drawing/2014/main" id="{48A5E9E9-18FC-4341-9C49-7375258EF4E2}"/>
              </a:ext>
            </a:extLst>
          </p:cNvPr>
          <p:cNvCxnSpPr/>
          <p:nvPr/>
        </p:nvCxnSpPr>
        <p:spPr>
          <a:xfrm>
            <a:off x="4404853" y="2294945"/>
            <a:ext cx="0" cy="32400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F5D501E4-2894-4EB0-AA86-3EAD7BCA42A1}"/>
              </a:ext>
            </a:extLst>
          </p:cNvPr>
          <p:cNvGrpSpPr/>
          <p:nvPr/>
        </p:nvGrpSpPr>
        <p:grpSpPr>
          <a:xfrm rot="1805409">
            <a:off x="4138245" y="4270714"/>
            <a:ext cx="533215" cy="374926"/>
            <a:chOff x="4807974" y="3226314"/>
            <a:chExt cx="533215" cy="374926"/>
          </a:xfrm>
        </p:grpSpPr>
        <p:sp>
          <p:nvSpPr>
            <p:cNvPr id="45" name="Rechteck 44">
              <a:extLst>
                <a:ext uri="{FF2B5EF4-FFF2-40B4-BE49-F238E27FC236}">
                  <a16:creationId xmlns:a16="http://schemas.microsoft.com/office/drawing/2014/main" id="{997DB76F-114B-4738-9A37-B1EC5A0C47E7}"/>
                </a:ext>
              </a:extLst>
            </p:cNvPr>
            <p:cNvSpPr/>
            <p:nvPr/>
          </p:nvSpPr>
          <p:spPr>
            <a:xfrm>
              <a:off x="4807974" y="3226314"/>
              <a:ext cx="533215" cy="37492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91ABA4E9-0ECA-4C96-BE8F-BB676FFA328D}"/>
                </a:ext>
              </a:extLst>
            </p:cNvPr>
            <p:cNvSpPr/>
            <p:nvPr/>
          </p:nvSpPr>
          <p:spPr>
            <a:xfrm>
              <a:off x="5056581" y="3404418"/>
              <a:ext cx="36000" cy="36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7" name="Ellipse 46">
            <a:extLst>
              <a:ext uri="{FF2B5EF4-FFF2-40B4-BE49-F238E27FC236}">
                <a16:creationId xmlns:a16="http://schemas.microsoft.com/office/drawing/2014/main" id="{AA54CE45-79A5-498C-8CFC-98B7A60FE856}"/>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48" name="Rechteck 47" descr="Webdesign">
            <a:extLst>
              <a:ext uri="{FF2B5EF4-FFF2-40B4-BE49-F238E27FC236}">
                <a16:creationId xmlns:a16="http://schemas.microsoft.com/office/drawing/2014/main" id="{A3AF7C68-36C3-4C09-8E59-E757A66D34C5}"/>
              </a:ext>
            </a:extLst>
          </p:cNvPr>
          <p:cNvSpPr/>
          <p:nvPr/>
        </p:nvSpPr>
        <p:spPr>
          <a:xfrm>
            <a:off x="10908145" y="604537"/>
            <a:ext cx="549404" cy="549404"/>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3" name="Fußzeilenplatzhalter 3">
            <a:extLst>
              <a:ext uri="{FF2B5EF4-FFF2-40B4-BE49-F238E27FC236}">
                <a16:creationId xmlns:a16="http://schemas.microsoft.com/office/drawing/2014/main" id="{D3C98D51-2450-4D2A-8E04-443C715B400E}"/>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4123652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28</a:t>
            </a:fld>
            <a:endParaRPr lang="en-US"/>
          </a:p>
        </p:txBody>
      </p:sp>
      <p:grpSp>
        <p:nvGrpSpPr>
          <p:cNvPr id="16" name="Gruppieren 15">
            <a:extLst>
              <a:ext uri="{FF2B5EF4-FFF2-40B4-BE49-F238E27FC236}">
                <a16:creationId xmlns:a16="http://schemas.microsoft.com/office/drawing/2014/main" id="{532CFCA2-D6B2-4323-82D9-A082F228F0C3}"/>
              </a:ext>
            </a:extLst>
          </p:cNvPr>
          <p:cNvGrpSpPr/>
          <p:nvPr/>
        </p:nvGrpSpPr>
        <p:grpSpPr>
          <a:xfrm>
            <a:off x="330303" y="249239"/>
            <a:ext cx="11520000" cy="1260000"/>
            <a:chOff x="330303" y="249239"/>
            <a:chExt cx="11520000" cy="1260000"/>
          </a:xfrm>
        </p:grpSpPr>
        <p:sp>
          <p:nvSpPr>
            <p:cNvPr id="17" name="Titel 1">
              <a:extLst>
                <a:ext uri="{FF2B5EF4-FFF2-40B4-BE49-F238E27FC236}">
                  <a16:creationId xmlns:a16="http://schemas.microsoft.com/office/drawing/2014/main" id="{549659EA-4B26-4B7B-8DE1-685982FA96C1}"/>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0" name="Gruppieren 19">
              <a:extLst>
                <a:ext uri="{FF2B5EF4-FFF2-40B4-BE49-F238E27FC236}">
                  <a16:creationId xmlns:a16="http://schemas.microsoft.com/office/drawing/2014/main" id="{9E697FDE-FF29-4753-8EED-5142CDF362F2}"/>
                </a:ext>
              </a:extLst>
            </p:cNvPr>
            <p:cNvGrpSpPr/>
            <p:nvPr/>
          </p:nvGrpSpPr>
          <p:grpSpPr>
            <a:xfrm>
              <a:off x="330303" y="249239"/>
              <a:ext cx="11520000" cy="1260000"/>
              <a:chOff x="330303" y="249239"/>
              <a:chExt cx="11520000" cy="1260000"/>
            </a:xfrm>
          </p:grpSpPr>
          <p:sp>
            <p:nvSpPr>
              <p:cNvPr id="21" name="Rechteck 20">
                <a:extLst>
                  <a:ext uri="{FF2B5EF4-FFF2-40B4-BE49-F238E27FC236}">
                    <a16:creationId xmlns:a16="http://schemas.microsoft.com/office/drawing/2014/main" id="{A1F60CE3-0730-4FE8-9123-3584AA1956DC}"/>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7286B188-2689-40C6-BC63-05366AEE75F2}"/>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9332"/>
          </a:xfrm>
          <a:prstGeom prst="rect">
            <a:avLst/>
          </a:prstGeom>
          <a:noFill/>
        </p:spPr>
        <p:txBody>
          <a:bodyPr wrap="square" rtlCol="0">
            <a:spAutoFit/>
          </a:bodyPr>
          <a:lstStyle/>
          <a:p>
            <a:pPr algn="ctr"/>
            <a:r>
              <a:rPr lang="de-DE" err="1">
                <a:solidFill>
                  <a:schemeClr val="bg1"/>
                </a:solidFill>
              </a:rPr>
              <a:t>Cropping</a:t>
            </a:r>
            <a:r>
              <a:rPr lang="de-DE">
                <a:solidFill>
                  <a:schemeClr val="bg1"/>
                </a:solidFill>
              </a:rPr>
              <a:t> </a:t>
            </a:r>
            <a:r>
              <a:rPr lang="de-DE" err="1">
                <a:solidFill>
                  <a:schemeClr val="bg1"/>
                </a:solidFill>
              </a:rPr>
              <a:t>of</a:t>
            </a:r>
            <a:r>
              <a:rPr lang="de-DE">
                <a:solidFill>
                  <a:schemeClr val="bg1"/>
                </a:solidFill>
              </a:rPr>
              <a:t> Images </a:t>
            </a:r>
            <a:r>
              <a:rPr lang="de-DE" err="1">
                <a:solidFill>
                  <a:schemeClr val="bg1"/>
                </a:solidFill>
              </a:rPr>
              <a:t>with</a:t>
            </a:r>
            <a:r>
              <a:rPr lang="de-DE">
                <a:solidFill>
                  <a:schemeClr val="bg1"/>
                </a:solidFill>
              </a:rPr>
              <a:t> </a:t>
            </a:r>
            <a:r>
              <a:rPr lang="de-DE" err="1">
                <a:solidFill>
                  <a:schemeClr val="bg1"/>
                </a:solidFill>
              </a:rPr>
              <a:t>Detected</a:t>
            </a:r>
            <a:r>
              <a:rPr lang="de-DE">
                <a:solidFill>
                  <a:schemeClr val="bg1"/>
                </a:solidFill>
              </a:rPr>
              <a:t> Objects</a:t>
            </a:r>
          </a:p>
        </p:txBody>
      </p:sp>
      <p:sp>
        <p:nvSpPr>
          <p:cNvPr id="22" name="Fußzeilenplatzhalter 3">
            <a:extLst>
              <a:ext uri="{FF2B5EF4-FFF2-40B4-BE49-F238E27FC236}">
                <a16:creationId xmlns:a16="http://schemas.microsoft.com/office/drawing/2014/main" id="{6241EDFC-A9E4-4E46-9728-98386D8172B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0" name="Ellipse 9">
            <a:extLst>
              <a:ext uri="{FF2B5EF4-FFF2-40B4-BE49-F238E27FC236}">
                <a16:creationId xmlns:a16="http://schemas.microsoft.com/office/drawing/2014/main" id="{8FCFA629-6B1F-4ECF-AEF8-244F5A473576}"/>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1" name="Rechteck 10" descr="Webdesign">
            <a:extLst>
              <a:ext uri="{FF2B5EF4-FFF2-40B4-BE49-F238E27FC236}">
                <a16:creationId xmlns:a16="http://schemas.microsoft.com/office/drawing/2014/main" id="{423730D5-1864-48C8-A6A9-5318556F7592}"/>
              </a:ext>
            </a:extLst>
          </p:cNvPr>
          <p:cNvSpPr/>
          <p:nvPr/>
        </p:nvSpPr>
        <p:spPr>
          <a:xfrm>
            <a:off x="10908145" y="604537"/>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3" name="Grafik 2">
            <a:extLst>
              <a:ext uri="{FF2B5EF4-FFF2-40B4-BE49-F238E27FC236}">
                <a16:creationId xmlns:a16="http://schemas.microsoft.com/office/drawing/2014/main" id="{FB40A6E6-0351-413A-8D98-FEA046CABFF7}"/>
              </a:ext>
            </a:extLst>
          </p:cNvPr>
          <p:cNvPicPr>
            <a:picLocks noChangeAspect="1"/>
          </p:cNvPicPr>
          <p:nvPr/>
        </p:nvPicPr>
        <p:blipFill rotWithShape="1">
          <a:blip r:embed="rId5"/>
          <a:srcRect r="1000"/>
          <a:stretch/>
        </p:blipFill>
        <p:spPr>
          <a:xfrm>
            <a:off x="7131038" y="2884717"/>
            <a:ext cx="3573043" cy="2021580"/>
          </a:xfrm>
          <a:prstGeom prst="rect">
            <a:avLst/>
          </a:prstGeom>
        </p:spPr>
      </p:pic>
      <p:cxnSp>
        <p:nvCxnSpPr>
          <p:cNvPr id="6" name="Gerade Verbindung mit Pfeil 5">
            <a:extLst>
              <a:ext uri="{FF2B5EF4-FFF2-40B4-BE49-F238E27FC236}">
                <a16:creationId xmlns:a16="http://schemas.microsoft.com/office/drawing/2014/main" id="{5A4852A4-6FC9-4F79-BBAB-876DD9D39A82}"/>
              </a:ext>
            </a:extLst>
          </p:cNvPr>
          <p:cNvCxnSpPr>
            <a:cxnSpLocks/>
          </p:cNvCxnSpPr>
          <p:nvPr/>
        </p:nvCxnSpPr>
        <p:spPr>
          <a:xfrm>
            <a:off x="5110123" y="3895507"/>
            <a:ext cx="1980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7B5A16EF-8ED8-46CD-B222-9C905A17AB19}"/>
              </a:ext>
            </a:extLst>
          </p:cNvPr>
          <p:cNvSpPr txBox="1"/>
          <p:nvPr/>
        </p:nvSpPr>
        <p:spPr>
          <a:xfrm flipH="1">
            <a:off x="5770417" y="3526175"/>
            <a:ext cx="642539" cy="369332"/>
          </a:xfrm>
          <a:prstGeom prst="rect">
            <a:avLst/>
          </a:prstGeom>
          <a:noFill/>
        </p:spPr>
        <p:txBody>
          <a:bodyPr wrap="square" rtlCol="0">
            <a:spAutoFit/>
          </a:bodyPr>
          <a:lstStyle/>
          <a:p>
            <a:r>
              <a:rPr lang="de-DE" err="1"/>
              <a:t>crop</a:t>
            </a:r>
            <a:endParaRPr lang="de-DE"/>
          </a:p>
        </p:txBody>
      </p:sp>
      <p:pic>
        <p:nvPicPr>
          <p:cNvPr id="8" name="Grafik 7" descr="Ein Bild, das Wasser, draußen, Gras, Boot enthält.&#10;&#10;Automatisch generierte Beschreibung">
            <a:extLst>
              <a:ext uri="{FF2B5EF4-FFF2-40B4-BE49-F238E27FC236}">
                <a16:creationId xmlns:a16="http://schemas.microsoft.com/office/drawing/2014/main" id="{112EEA86-2501-4391-AD7C-2CCE4BA81C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7686" y="2884717"/>
            <a:ext cx="3593909" cy="2021574"/>
          </a:xfrm>
          <a:prstGeom prst="rect">
            <a:avLst/>
          </a:prstGeom>
        </p:spPr>
      </p:pic>
      <p:sp>
        <p:nvSpPr>
          <p:cNvPr id="24" name="Fußzeilenplatzhalter 3">
            <a:extLst>
              <a:ext uri="{FF2B5EF4-FFF2-40B4-BE49-F238E27FC236}">
                <a16:creationId xmlns:a16="http://schemas.microsoft.com/office/drawing/2014/main" id="{C1A1B321-0BD5-4353-B9F0-31953D26DE8C}"/>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1983806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ieren 20">
            <a:extLst>
              <a:ext uri="{FF2B5EF4-FFF2-40B4-BE49-F238E27FC236}">
                <a16:creationId xmlns:a16="http://schemas.microsoft.com/office/drawing/2014/main" id="{6D487F10-3EE7-4622-A797-FEC72E606B6C}"/>
              </a:ext>
            </a:extLst>
          </p:cNvPr>
          <p:cNvGrpSpPr/>
          <p:nvPr/>
        </p:nvGrpSpPr>
        <p:grpSpPr>
          <a:xfrm>
            <a:off x="330303" y="249239"/>
            <a:ext cx="11520000" cy="1260000"/>
            <a:chOff x="330303" y="249239"/>
            <a:chExt cx="11520000" cy="1260000"/>
          </a:xfrm>
        </p:grpSpPr>
        <p:sp>
          <p:nvSpPr>
            <p:cNvPr id="23" name="Titel 1">
              <a:extLst>
                <a:ext uri="{FF2B5EF4-FFF2-40B4-BE49-F238E27FC236}">
                  <a16:creationId xmlns:a16="http://schemas.microsoft.com/office/drawing/2014/main" id="{706DF2DD-E78B-49E1-BD16-FC0D1440F3CD}"/>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4" name="Gruppieren 23">
              <a:extLst>
                <a:ext uri="{FF2B5EF4-FFF2-40B4-BE49-F238E27FC236}">
                  <a16:creationId xmlns:a16="http://schemas.microsoft.com/office/drawing/2014/main" id="{1712C0F3-192B-4075-B839-4063DF04BC24}"/>
                </a:ext>
              </a:extLst>
            </p:cNvPr>
            <p:cNvGrpSpPr/>
            <p:nvPr/>
          </p:nvGrpSpPr>
          <p:grpSpPr>
            <a:xfrm>
              <a:off x="330303" y="249239"/>
              <a:ext cx="11520000" cy="1260000"/>
              <a:chOff x="330303" y="249239"/>
              <a:chExt cx="11520000" cy="1260000"/>
            </a:xfrm>
          </p:grpSpPr>
          <p:sp>
            <p:nvSpPr>
              <p:cNvPr id="25" name="Rechteck 24">
                <a:extLst>
                  <a:ext uri="{FF2B5EF4-FFF2-40B4-BE49-F238E27FC236}">
                    <a16:creationId xmlns:a16="http://schemas.microsoft.com/office/drawing/2014/main" id="{4E53E597-F10B-4547-BD3E-580FC7850932}"/>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291AAB6D-D0AD-4A7C-AE23-4EBDEDF54491}"/>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29</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dirty="0">
                <a:solidFill>
                  <a:srgbClr val="FFFFFF"/>
                </a:solidFill>
              </a:rPr>
              <a:t>Realization</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9332"/>
          </a:xfrm>
          <a:prstGeom prst="rect">
            <a:avLst/>
          </a:prstGeom>
          <a:noFill/>
        </p:spPr>
        <p:txBody>
          <a:bodyPr wrap="square" rtlCol="0">
            <a:spAutoFit/>
          </a:bodyPr>
          <a:lstStyle/>
          <a:p>
            <a:pPr algn="ctr"/>
            <a:r>
              <a:rPr lang="de-DE" dirty="0" err="1">
                <a:solidFill>
                  <a:schemeClr val="bg1"/>
                </a:solidFill>
              </a:rPr>
              <a:t>Result</a:t>
            </a:r>
            <a:r>
              <a:rPr lang="de-DE" dirty="0">
                <a:solidFill>
                  <a:schemeClr val="bg1"/>
                </a:solidFill>
              </a:rPr>
              <a:t> – </a:t>
            </a:r>
            <a:r>
              <a:rPr lang="de-DE" dirty="0" err="1">
                <a:solidFill>
                  <a:schemeClr val="bg1"/>
                </a:solidFill>
              </a:rPr>
              <a:t>Some</a:t>
            </a:r>
            <a:r>
              <a:rPr lang="de-DE" dirty="0">
                <a:solidFill>
                  <a:schemeClr val="bg1"/>
                </a:solidFill>
              </a:rPr>
              <a:t> Samples</a:t>
            </a:r>
            <a:endParaRPr lang="de-DE">
              <a:solidFill>
                <a:schemeClr val="bg1"/>
              </a:solidFill>
            </a:endParaRPr>
          </a:p>
        </p:txBody>
      </p:sp>
      <p:sp>
        <p:nvSpPr>
          <p:cNvPr id="22" name="Fußzeilenplatzhalter 3">
            <a:extLst>
              <a:ext uri="{FF2B5EF4-FFF2-40B4-BE49-F238E27FC236}">
                <a16:creationId xmlns:a16="http://schemas.microsoft.com/office/drawing/2014/main" id="{6241EDFC-A9E4-4E46-9728-98386D8172B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0" name="Ellipse 9">
            <a:extLst>
              <a:ext uri="{FF2B5EF4-FFF2-40B4-BE49-F238E27FC236}">
                <a16:creationId xmlns:a16="http://schemas.microsoft.com/office/drawing/2014/main" id="{EEE8727A-E075-4DEB-8661-51D0523841EA}"/>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1" name="Rechteck 10" descr="Webdesign">
            <a:extLst>
              <a:ext uri="{FF2B5EF4-FFF2-40B4-BE49-F238E27FC236}">
                <a16:creationId xmlns:a16="http://schemas.microsoft.com/office/drawing/2014/main" id="{AABFEC85-21B0-4CB1-9033-95161E305FDC}"/>
              </a:ext>
            </a:extLst>
          </p:cNvPr>
          <p:cNvSpPr/>
          <p:nvPr/>
        </p:nvSpPr>
        <p:spPr>
          <a:xfrm>
            <a:off x="10908145" y="604537"/>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6" name="Grafik 5">
            <a:extLst>
              <a:ext uri="{FF2B5EF4-FFF2-40B4-BE49-F238E27FC236}">
                <a16:creationId xmlns:a16="http://schemas.microsoft.com/office/drawing/2014/main" id="{8FD7EE73-D8BD-4190-998A-0ED578585E72}"/>
              </a:ext>
            </a:extLst>
          </p:cNvPr>
          <p:cNvPicPr>
            <a:picLocks noChangeAspect="1"/>
          </p:cNvPicPr>
          <p:nvPr/>
        </p:nvPicPr>
        <p:blipFill>
          <a:blip r:embed="rId5"/>
          <a:stretch>
            <a:fillRect/>
          </a:stretch>
        </p:blipFill>
        <p:spPr>
          <a:xfrm>
            <a:off x="380998" y="2903738"/>
            <a:ext cx="3513658" cy="2336669"/>
          </a:xfrm>
          <a:prstGeom prst="rect">
            <a:avLst/>
          </a:prstGeom>
        </p:spPr>
      </p:pic>
      <p:pic>
        <p:nvPicPr>
          <p:cNvPr id="3" name="Grafik 2">
            <a:extLst>
              <a:ext uri="{FF2B5EF4-FFF2-40B4-BE49-F238E27FC236}">
                <a16:creationId xmlns:a16="http://schemas.microsoft.com/office/drawing/2014/main" id="{3D73A2F4-7805-4783-B8DA-594521683C7F}"/>
              </a:ext>
            </a:extLst>
          </p:cNvPr>
          <p:cNvPicPr>
            <a:picLocks noChangeAspect="1"/>
          </p:cNvPicPr>
          <p:nvPr/>
        </p:nvPicPr>
        <p:blipFill rotWithShape="1">
          <a:blip r:embed="rId6"/>
          <a:srcRect r="819"/>
          <a:stretch/>
        </p:blipFill>
        <p:spPr>
          <a:xfrm>
            <a:off x="375139" y="2908394"/>
            <a:ext cx="3508602" cy="2336671"/>
          </a:xfrm>
          <a:prstGeom prst="rect">
            <a:avLst/>
          </a:prstGeom>
        </p:spPr>
      </p:pic>
      <p:pic>
        <p:nvPicPr>
          <p:cNvPr id="20" name="Grafik 19">
            <a:extLst>
              <a:ext uri="{FF2B5EF4-FFF2-40B4-BE49-F238E27FC236}">
                <a16:creationId xmlns:a16="http://schemas.microsoft.com/office/drawing/2014/main" id="{3880E2D1-00C2-452A-B8FD-DD62BB938484}"/>
              </a:ext>
            </a:extLst>
          </p:cNvPr>
          <p:cNvPicPr>
            <a:picLocks noChangeAspect="1"/>
          </p:cNvPicPr>
          <p:nvPr/>
        </p:nvPicPr>
        <p:blipFill>
          <a:blip r:embed="rId7"/>
          <a:stretch>
            <a:fillRect/>
          </a:stretch>
        </p:blipFill>
        <p:spPr>
          <a:xfrm>
            <a:off x="8304798" y="2903739"/>
            <a:ext cx="3506204" cy="2340348"/>
          </a:xfrm>
          <a:prstGeom prst="rect">
            <a:avLst/>
          </a:prstGeom>
        </p:spPr>
      </p:pic>
      <p:pic>
        <p:nvPicPr>
          <p:cNvPr id="9" name="Grafik 8">
            <a:extLst>
              <a:ext uri="{FF2B5EF4-FFF2-40B4-BE49-F238E27FC236}">
                <a16:creationId xmlns:a16="http://schemas.microsoft.com/office/drawing/2014/main" id="{6166BB3E-1AC4-4ACE-9852-D6231C924FEA}"/>
              </a:ext>
            </a:extLst>
          </p:cNvPr>
          <p:cNvPicPr>
            <a:picLocks noChangeAspect="1"/>
          </p:cNvPicPr>
          <p:nvPr/>
        </p:nvPicPr>
        <p:blipFill>
          <a:blip r:embed="rId8"/>
          <a:stretch>
            <a:fillRect/>
          </a:stretch>
        </p:blipFill>
        <p:spPr>
          <a:xfrm>
            <a:off x="8304797" y="2903740"/>
            <a:ext cx="3505005" cy="2336670"/>
          </a:xfrm>
          <a:prstGeom prst="rect">
            <a:avLst/>
          </a:prstGeom>
        </p:spPr>
      </p:pic>
      <p:pic>
        <p:nvPicPr>
          <p:cNvPr id="16" name="Grafik 15">
            <a:extLst>
              <a:ext uri="{FF2B5EF4-FFF2-40B4-BE49-F238E27FC236}">
                <a16:creationId xmlns:a16="http://schemas.microsoft.com/office/drawing/2014/main" id="{5469BBA0-EFDA-4F17-9721-43F4CFB46F94}"/>
              </a:ext>
            </a:extLst>
          </p:cNvPr>
          <p:cNvPicPr>
            <a:picLocks noChangeAspect="1"/>
          </p:cNvPicPr>
          <p:nvPr/>
        </p:nvPicPr>
        <p:blipFill>
          <a:blip r:embed="rId9"/>
          <a:stretch>
            <a:fillRect/>
          </a:stretch>
        </p:blipFill>
        <p:spPr>
          <a:xfrm>
            <a:off x="4354412" y="2903738"/>
            <a:ext cx="3505005" cy="2339527"/>
          </a:xfrm>
          <a:prstGeom prst="rect">
            <a:avLst/>
          </a:prstGeom>
        </p:spPr>
      </p:pic>
      <p:pic>
        <p:nvPicPr>
          <p:cNvPr id="7" name="Grafik 6">
            <a:extLst>
              <a:ext uri="{FF2B5EF4-FFF2-40B4-BE49-F238E27FC236}">
                <a16:creationId xmlns:a16="http://schemas.microsoft.com/office/drawing/2014/main" id="{7464AD08-E48A-4333-A6C9-26E7FFC2FE22}"/>
              </a:ext>
            </a:extLst>
          </p:cNvPr>
          <p:cNvPicPr>
            <a:picLocks noChangeAspect="1"/>
          </p:cNvPicPr>
          <p:nvPr/>
        </p:nvPicPr>
        <p:blipFill>
          <a:blip r:embed="rId10"/>
          <a:stretch>
            <a:fillRect/>
          </a:stretch>
        </p:blipFill>
        <p:spPr>
          <a:xfrm>
            <a:off x="4346508" y="2903738"/>
            <a:ext cx="3505006" cy="2336671"/>
          </a:xfrm>
          <a:prstGeom prst="rect">
            <a:avLst/>
          </a:prstGeom>
        </p:spPr>
      </p:pic>
      <p:sp>
        <p:nvSpPr>
          <p:cNvPr id="27" name="Fußzeilenplatzhalter 3">
            <a:extLst>
              <a:ext uri="{FF2B5EF4-FFF2-40B4-BE49-F238E27FC236}">
                <a16:creationId xmlns:a16="http://schemas.microsoft.com/office/drawing/2014/main" id="{C297993F-4E1D-4BF6-BCF4-1ECA17EA9C6C}"/>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424302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3</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About Us</a:t>
            </a:r>
            <a:endParaRPr lang="en-GB" sz="4000" b="1">
              <a:solidFill>
                <a:srgbClr val="FFFFFF"/>
              </a:solidFill>
            </a:endParaRPr>
          </a:p>
        </p:txBody>
      </p:sp>
      <p:sp>
        <p:nvSpPr>
          <p:cNvPr id="11" name="Fußzeilenplatzhalter 3">
            <a:extLst>
              <a:ext uri="{FF2B5EF4-FFF2-40B4-BE49-F238E27FC236}">
                <a16:creationId xmlns:a16="http://schemas.microsoft.com/office/drawing/2014/main" id="{46DA9889-4E05-4DB5-A6D2-A2B77436E7BA}"/>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18" name="Titel 1">
            <a:extLst>
              <a:ext uri="{FF2B5EF4-FFF2-40B4-BE49-F238E27FC236}">
                <a16:creationId xmlns:a16="http://schemas.microsoft.com/office/drawing/2014/main" id="{A6CB4B03-927C-452F-AC14-5F7BE602B5F5}"/>
              </a:ext>
            </a:extLst>
          </p:cNvPr>
          <p:cNvSpPr txBox="1">
            <a:spLocks/>
          </p:cNvSpPr>
          <p:nvPr/>
        </p:nvSpPr>
        <p:spPr>
          <a:xfrm>
            <a:off x="526073" y="331051"/>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About Us</a:t>
            </a:r>
            <a:endParaRPr lang="en-GB" sz="4000" b="1">
              <a:solidFill>
                <a:srgbClr val="FFFFFF"/>
              </a:solidFill>
            </a:endParaRPr>
          </a:p>
        </p:txBody>
      </p:sp>
      <p:grpSp>
        <p:nvGrpSpPr>
          <p:cNvPr id="4" name="Gruppieren 1">
            <a:extLst>
              <a:ext uri="{FF2B5EF4-FFF2-40B4-BE49-F238E27FC236}">
                <a16:creationId xmlns:a16="http://schemas.microsoft.com/office/drawing/2014/main" id="{C5F189D6-1A8F-4845-866C-6E13E0FFF647}"/>
              </a:ext>
            </a:extLst>
          </p:cNvPr>
          <p:cNvGrpSpPr/>
          <p:nvPr/>
        </p:nvGrpSpPr>
        <p:grpSpPr>
          <a:xfrm>
            <a:off x="1494339" y="1507616"/>
            <a:ext cx="10167274" cy="4222031"/>
            <a:chOff x="2026350" y="1634743"/>
            <a:chExt cx="8937940" cy="3353902"/>
          </a:xfrm>
        </p:grpSpPr>
        <p:graphicFrame>
          <p:nvGraphicFramePr>
            <p:cNvPr id="20" name="Inhaltsplatzhalter 2">
              <a:extLst>
                <a:ext uri="{FF2B5EF4-FFF2-40B4-BE49-F238E27FC236}">
                  <a16:creationId xmlns:a16="http://schemas.microsoft.com/office/drawing/2014/main" id="{C2B3F208-195B-404B-ADFD-7CE1938D1EAB}"/>
                </a:ext>
              </a:extLst>
            </p:cNvPr>
            <p:cNvGraphicFramePr>
              <a:graphicFrameLocks/>
            </p:cNvGraphicFramePr>
            <p:nvPr>
              <p:extLst>
                <p:ext uri="{D42A27DB-BD31-4B8C-83A1-F6EECF244321}">
                  <p14:modId xmlns:p14="http://schemas.microsoft.com/office/powerpoint/2010/main" val="2942866302"/>
                </p:ext>
              </p:extLst>
            </p:nvPr>
          </p:nvGraphicFramePr>
          <p:xfrm>
            <a:off x="2026350" y="1634743"/>
            <a:ext cx="8139299" cy="3353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6">
              <a:extLst>
                <a:ext uri="{FF2B5EF4-FFF2-40B4-BE49-F238E27FC236}">
                  <a16:creationId xmlns:a16="http://schemas.microsoft.com/office/drawing/2014/main" id="{3D6B6D54-9C9D-46DD-AFD7-DF169E917D03}"/>
                </a:ext>
              </a:extLst>
            </p:cNvPr>
            <p:cNvSpPr txBox="1"/>
            <p:nvPr/>
          </p:nvSpPr>
          <p:spPr>
            <a:xfrm>
              <a:off x="2240280" y="4342313"/>
              <a:ext cx="2570480" cy="293390"/>
            </a:xfrm>
            <a:prstGeom prst="rect">
              <a:avLst/>
            </a:prstGeom>
            <a:noFill/>
          </p:spPr>
          <p:txBody>
            <a:bodyPr wrap="square" lIns="0" rtlCol="0">
              <a:spAutoFit/>
            </a:bodyPr>
            <a:lstStyle/>
            <a:p>
              <a:pPr marL="180000" indent="-285750">
                <a:buFont typeface="Arial" panose="020B0604020202020204" pitchFamily="34" charset="0"/>
                <a:buChar char="•"/>
              </a:pPr>
              <a:r>
                <a:rPr lang="en-GB"/>
                <a:t>Computer Science</a:t>
              </a:r>
              <a:endParaRPr lang="en-GB">
                <a:cs typeface="Calibri" panose="020F0502020204030204"/>
              </a:endParaRPr>
            </a:p>
          </p:txBody>
        </p:sp>
        <p:sp>
          <p:nvSpPr>
            <p:cNvPr id="21" name="Textfeld 7">
              <a:extLst>
                <a:ext uri="{FF2B5EF4-FFF2-40B4-BE49-F238E27FC236}">
                  <a16:creationId xmlns:a16="http://schemas.microsoft.com/office/drawing/2014/main" id="{E8B9913B-CA12-4E4F-A89C-5C2733BE2883}"/>
                </a:ext>
              </a:extLst>
            </p:cNvPr>
            <p:cNvSpPr txBox="1"/>
            <p:nvPr/>
          </p:nvSpPr>
          <p:spPr>
            <a:xfrm>
              <a:off x="5024689" y="4342313"/>
              <a:ext cx="2570480" cy="293390"/>
            </a:xfrm>
            <a:prstGeom prst="rect">
              <a:avLst/>
            </a:prstGeom>
            <a:noFill/>
          </p:spPr>
          <p:txBody>
            <a:bodyPr wrap="square" lIns="0" rtlCol="0">
              <a:spAutoFit/>
            </a:bodyPr>
            <a:lstStyle/>
            <a:p>
              <a:pPr marL="180000" indent="-285750">
                <a:buFont typeface="Arial" panose="020B0604020202020204" pitchFamily="34" charset="0"/>
                <a:buChar char="•"/>
              </a:pPr>
              <a:r>
                <a:rPr lang="en-GB">
                  <a:cs typeface="Calibri" panose="020F0502020204030204"/>
                </a:rPr>
                <a:t>Business Informatics</a:t>
              </a:r>
            </a:p>
          </p:txBody>
        </p:sp>
        <p:sp>
          <p:nvSpPr>
            <p:cNvPr id="22" name="Textfeld 8">
              <a:extLst>
                <a:ext uri="{FF2B5EF4-FFF2-40B4-BE49-F238E27FC236}">
                  <a16:creationId xmlns:a16="http://schemas.microsoft.com/office/drawing/2014/main" id="{997FF28D-8C3D-41DB-B31B-EEC2E94441BA}"/>
                </a:ext>
              </a:extLst>
            </p:cNvPr>
            <p:cNvSpPr txBox="1"/>
            <p:nvPr/>
          </p:nvSpPr>
          <p:spPr>
            <a:xfrm>
              <a:off x="8393810" y="4342313"/>
              <a:ext cx="2570480" cy="293390"/>
            </a:xfrm>
            <a:prstGeom prst="rect">
              <a:avLst/>
            </a:prstGeom>
            <a:noFill/>
          </p:spPr>
          <p:txBody>
            <a:bodyPr wrap="square" lIns="0" rtlCol="0">
              <a:spAutoFit/>
            </a:bodyPr>
            <a:lstStyle/>
            <a:p>
              <a:pPr marL="180000" lvl="1" indent="-285750">
                <a:buFont typeface="Arial" panose="020B0604020202020204" pitchFamily="34" charset="0"/>
                <a:buChar char="•"/>
              </a:pPr>
              <a:r>
                <a:rPr lang="en-GB"/>
                <a:t>Pedagogy / Music</a:t>
              </a:r>
            </a:p>
          </p:txBody>
        </p:sp>
      </p:grpSp>
      <p:grpSp>
        <p:nvGrpSpPr>
          <p:cNvPr id="25" name="Gruppieren 24">
            <a:extLst>
              <a:ext uri="{FF2B5EF4-FFF2-40B4-BE49-F238E27FC236}">
                <a16:creationId xmlns:a16="http://schemas.microsoft.com/office/drawing/2014/main" id="{9ECDFFD0-AB01-488D-A0FA-C78C1E52479B}"/>
              </a:ext>
            </a:extLst>
          </p:cNvPr>
          <p:cNvGrpSpPr/>
          <p:nvPr/>
        </p:nvGrpSpPr>
        <p:grpSpPr>
          <a:xfrm>
            <a:off x="331687" y="247875"/>
            <a:ext cx="11520000" cy="1260000"/>
            <a:chOff x="330303" y="249239"/>
            <a:chExt cx="11520000" cy="1260000"/>
          </a:xfrm>
        </p:grpSpPr>
        <p:sp>
          <p:nvSpPr>
            <p:cNvPr id="26" name="Rechteck 25">
              <a:extLst>
                <a:ext uri="{FF2B5EF4-FFF2-40B4-BE49-F238E27FC236}">
                  <a16:creationId xmlns:a16="http://schemas.microsoft.com/office/drawing/2014/main" id="{17311826-B280-4C07-BE92-2FF9550572DF}"/>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69FD2D5B-7365-4880-8C49-3865FFC00B93}"/>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itel 1">
              <a:extLst>
                <a:ext uri="{FF2B5EF4-FFF2-40B4-BE49-F238E27FC236}">
                  <a16:creationId xmlns:a16="http://schemas.microsoft.com/office/drawing/2014/main" id="{378C6E26-D5BD-4B85-BEF5-0E6A61FB3102}"/>
                </a:ext>
              </a:extLst>
            </p:cNvPr>
            <p:cNvSpPr txBox="1">
              <a:spLocks/>
            </p:cNvSpPr>
            <p:nvPr/>
          </p:nvSpPr>
          <p:spPr>
            <a:xfrm>
              <a:off x="526073" y="331051"/>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About Us</a:t>
              </a:r>
              <a:endParaRPr lang="en-GB" sz="4000" b="1">
                <a:solidFill>
                  <a:srgbClr val="FFFFFF"/>
                </a:solidFill>
              </a:endParaRPr>
            </a:p>
          </p:txBody>
        </p:sp>
      </p:grpSp>
      <p:sp>
        <p:nvSpPr>
          <p:cNvPr id="27" name="Ellipse 26">
            <a:extLst>
              <a:ext uri="{FF2B5EF4-FFF2-40B4-BE49-F238E27FC236}">
                <a16:creationId xmlns:a16="http://schemas.microsoft.com/office/drawing/2014/main" id="{CE7EC579-BF5C-4E8D-A793-7B154BA76E1B}"/>
              </a:ext>
            </a:extLst>
          </p:cNvPr>
          <p:cNvSpPr/>
          <p:nvPr/>
        </p:nvSpPr>
        <p:spPr>
          <a:xfrm>
            <a:off x="10704081" y="413611"/>
            <a:ext cx="957533" cy="957533"/>
          </a:xfrm>
          <a:prstGeom prst="ellipse">
            <a:avLst/>
          </a:prstGeom>
          <a:solidFill>
            <a:srgbClr val="FFCDE6"/>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8" name="Rechteck 27" descr="Benutzer">
            <a:extLst>
              <a:ext uri="{FF2B5EF4-FFF2-40B4-BE49-F238E27FC236}">
                <a16:creationId xmlns:a16="http://schemas.microsoft.com/office/drawing/2014/main" id="{BD4ACD7A-2955-4149-BB32-1D22ADA01A31}"/>
              </a:ext>
            </a:extLst>
          </p:cNvPr>
          <p:cNvSpPr/>
          <p:nvPr/>
        </p:nvSpPr>
        <p:spPr>
          <a:xfrm>
            <a:off x="10908145" y="617675"/>
            <a:ext cx="549404" cy="549404"/>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9" name="Fußzeilenplatzhalter 3">
            <a:extLst>
              <a:ext uri="{FF2B5EF4-FFF2-40B4-BE49-F238E27FC236}">
                <a16:creationId xmlns:a16="http://schemas.microsoft.com/office/drawing/2014/main" id="{3B78E483-04FF-492D-B299-4E5C3B7FDC10}"/>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1396775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A0666B0E-607F-4A23-848A-E3F6554DE729}"/>
              </a:ext>
            </a:extLst>
          </p:cNvPr>
          <p:cNvGrpSpPr/>
          <p:nvPr/>
        </p:nvGrpSpPr>
        <p:grpSpPr>
          <a:xfrm>
            <a:off x="330303" y="249239"/>
            <a:ext cx="11520000" cy="1260000"/>
            <a:chOff x="330303" y="249239"/>
            <a:chExt cx="11520000" cy="1260000"/>
          </a:xfrm>
        </p:grpSpPr>
        <p:sp>
          <p:nvSpPr>
            <p:cNvPr id="21" name="Titel 1">
              <a:extLst>
                <a:ext uri="{FF2B5EF4-FFF2-40B4-BE49-F238E27FC236}">
                  <a16:creationId xmlns:a16="http://schemas.microsoft.com/office/drawing/2014/main" id="{2FCDE02B-3AE3-48C0-8624-3902B7B1DB83}"/>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2" name="Gruppieren 21">
              <a:extLst>
                <a:ext uri="{FF2B5EF4-FFF2-40B4-BE49-F238E27FC236}">
                  <a16:creationId xmlns:a16="http://schemas.microsoft.com/office/drawing/2014/main" id="{2D916448-A3D4-4047-9DF2-676797B2F318}"/>
                </a:ext>
              </a:extLst>
            </p:cNvPr>
            <p:cNvGrpSpPr/>
            <p:nvPr/>
          </p:nvGrpSpPr>
          <p:grpSpPr>
            <a:xfrm>
              <a:off x="330303" y="249239"/>
              <a:ext cx="11520000" cy="1260000"/>
              <a:chOff x="330303" y="249239"/>
              <a:chExt cx="11520000" cy="1260000"/>
            </a:xfrm>
          </p:grpSpPr>
          <p:sp>
            <p:nvSpPr>
              <p:cNvPr id="23" name="Rechteck 22">
                <a:extLst>
                  <a:ext uri="{FF2B5EF4-FFF2-40B4-BE49-F238E27FC236}">
                    <a16:creationId xmlns:a16="http://schemas.microsoft.com/office/drawing/2014/main" id="{BB3F3040-CA11-4FE3-AC94-874FA62E067C}"/>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8BC95913-D3B5-4A07-B094-97456E77E742}"/>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30</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45169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dirty="0">
                <a:solidFill>
                  <a:srgbClr val="FFFFFF"/>
                </a:solidFill>
              </a:rPr>
              <a:t>Conclusions</a:t>
            </a:r>
            <a:endParaRPr lang="en-GB" sz="4000" b="1" dirty="0">
              <a:solidFill>
                <a:srgbClr val="FFFFFF"/>
              </a:solidFill>
            </a:endParaRPr>
          </a:p>
        </p:txBody>
      </p:sp>
      <p:sp>
        <p:nvSpPr>
          <p:cNvPr id="18" name="Fußzeilenplatzhalter 3">
            <a:extLst>
              <a:ext uri="{FF2B5EF4-FFF2-40B4-BE49-F238E27FC236}">
                <a16:creationId xmlns:a16="http://schemas.microsoft.com/office/drawing/2014/main" id="{BAC1AB3D-B64B-4BE3-93B7-7ACA325B2EA5}"/>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2" name="Rechteck 1">
            <a:extLst>
              <a:ext uri="{FF2B5EF4-FFF2-40B4-BE49-F238E27FC236}">
                <a16:creationId xmlns:a16="http://schemas.microsoft.com/office/drawing/2014/main" id="{73F0A6B4-F7B9-4364-8C35-4A6567A7DE21}"/>
              </a:ext>
            </a:extLst>
          </p:cNvPr>
          <p:cNvSpPr/>
          <p:nvPr/>
        </p:nvSpPr>
        <p:spPr>
          <a:xfrm>
            <a:off x="375139" y="1964822"/>
            <a:ext cx="6454413" cy="2677656"/>
          </a:xfrm>
          <a:prstGeom prst="rect">
            <a:avLst/>
          </a:prstGeom>
        </p:spPr>
        <p:txBody>
          <a:bodyPr wrap="square">
            <a:spAutoFit/>
          </a:bodyPr>
          <a:lstStyle/>
          <a:p>
            <a:pPr marL="457200" indent="-457200">
              <a:buFont typeface="Arial" panose="020B0604020202020204" pitchFamily="34" charset="0"/>
              <a:buChar char="•"/>
            </a:pPr>
            <a:r>
              <a:rPr lang="en-US" sz="2800"/>
              <a:t>a lot can already be achieved with OpenCV methods</a:t>
            </a:r>
          </a:p>
          <a:p>
            <a:pPr marL="457200" indent="-457200">
              <a:buFont typeface="Arial" panose="020B0604020202020204" pitchFamily="34" charset="0"/>
              <a:buChar char="•"/>
            </a:pPr>
            <a:r>
              <a:rPr lang="en-US" sz="2800"/>
              <a:t>horizon detection only with OpenCV methods</a:t>
            </a:r>
          </a:p>
          <a:p>
            <a:pPr marL="457200" indent="-457200">
              <a:buFont typeface="Arial" panose="020B0604020202020204" pitchFamily="34" charset="0"/>
              <a:buChar char="•"/>
            </a:pPr>
            <a:r>
              <a:rPr lang="en-US" sz="2800"/>
              <a:t>salient object detection first with OpenCV methods</a:t>
            </a:r>
          </a:p>
        </p:txBody>
      </p:sp>
      <p:sp>
        <p:nvSpPr>
          <p:cNvPr id="11" name="Ellipse 10">
            <a:extLst>
              <a:ext uri="{FF2B5EF4-FFF2-40B4-BE49-F238E27FC236}">
                <a16:creationId xmlns:a16="http://schemas.microsoft.com/office/drawing/2014/main" id="{50299600-632C-4DD9-86B9-670BEDA9884C}"/>
              </a:ext>
            </a:extLst>
          </p:cNvPr>
          <p:cNvSpPr/>
          <p:nvPr/>
        </p:nvSpPr>
        <p:spPr>
          <a:xfrm>
            <a:off x="10704081" y="403259"/>
            <a:ext cx="957533" cy="957533"/>
          </a:xfrm>
          <a:prstGeom prst="ellipse">
            <a:avLst/>
          </a:prstGeom>
          <a:solidFill>
            <a:srgbClr val="8E0047"/>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pic>
        <p:nvPicPr>
          <p:cNvPr id="4" name="Grafik 3" descr="Zahnräder">
            <a:extLst>
              <a:ext uri="{FF2B5EF4-FFF2-40B4-BE49-F238E27FC236}">
                <a16:creationId xmlns:a16="http://schemas.microsoft.com/office/drawing/2014/main" id="{13D19BF5-DD63-42EF-B6A5-34AD380171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9417" y="607142"/>
            <a:ext cx="550800" cy="550800"/>
          </a:xfrm>
          <a:prstGeom prst="rect">
            <a:avLst/>
          </a:prstGeom>
        </p:spPr>
      </p:pic>
      <p:pic>
        <p:nvPicPr>
          <p:cNvPr id="1028" name="Picture 4" descr="Ähnliches Foto">
            <a:extLst>
              <a:ext uri="{FF2B5EF4-FFF2-40B4-BE49-F238E27FC236}">
                <a16:creationId xmlns:a16="http://schemas.microsoft.com/office/drawing/2014/main" id="{C2469C13-684B-4EDA-B458-B64C839F9E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8621" y="1720322"/>
            <a:ext cx="3395793" cy="2206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EDC6744B-D690-47CA-B738-71D533B06BF9}"/>
              </a:ext>
            </a:extLst>
          </p:cNvPr>
          <p:cNvSpPr txBox="1"/>
          <p:nvPr/>
        </p:nvSpPr>
        <p:spPr>
          <a:xfrm>
            <a:off x="5556738" y="4783616"/>
            <a:ext cx="6254265" cy="1384995"/>
          </a:xfrm>
          <a:prstGeom prst="rect">
            <a:avLst/>
          </a:prstGeom>
          <a:noFill/>
        </p:spPr>
        <p:txBody>
          <a:bodyPr wrap="square" rtlCol="0">
            <a:spAutoFit/>
          </a:bodyPr>
          <a:lstStyle/>
          <a:p>
            <a:pPr marL="457200" indent="-457200">
              <a:buFont typeface="Arial" panose="020B0604020202020204" pitchFamily="34" charset="0"/>
              <a:buChar char="•"/>
            </a:pPr>
            <a:r>
              <a:rPr lang="en-US" sz="2800"/>
              <a:t>second approach with a trained model</a:t>
            </a:r>
          </a:p>
          <a:p>
            <a:pPr marL="457200" indent="-457200">
              <a:buFont typeface="Arial" panose="020B0604020202020204" pitchFamily="34" charset="0"/>
              <a:buChar char="•"/>
            </a:pPr>
            <a:r>
              <a:rPr lang="en-US" sz="2800"/>
              <a:t>begin earlier with Convolutional Neural Networks (CNN)</a:t>
            </a:r>
          </a:p>
        </p:txBody>
      </p:sp>
      <p:sp>
        <p:nvSpPr>
          <p:cNvPr id="17" name="Textfeld 16">
            <a:extLst>
              <a:ext uri="{FF2B5EF4-FFF2-40B4-BE49-F238E27FC236}">
                <a16:creationId xmlns:a16="http://schemas.microsoft.com/office/drawing/2014/main" id="{9BB280F1-6808-4745-85FD-0B8DCF8C792D}"/>
              </a:ext>
            </a:extLst>
          </p:cNvPr>
          <p:cNvSpPr txBox="1"/>
          <p:nvPr/>
        </p:nvSpPr>
        <p:spPr>
          <a:xfrm>
            <a:off x="11137429" y="3254169"/>
            <a:ext cx="462116" cy="307777"/>
          </a:xfrm>
          <a:prstGeom prst="rect">
            <a:avLst/>
          </a:prstGeom>
          <a:noFill/>
        </p:spPr>
        <p:txBody>
          <a:bodyPr wrap="square" rtlCol="0">
            <a:spAutoFit/>
          </a:bodyPr>
          <a:lstStyle/>
          <a:p>
            <a:r>
              <a:rPr lang="de-DE" sz="1400">
                <a:hlinkClick r:id="rId6" action="ppaction://hlinksldjump"/>
              </a:rPr>
              <a:t>[5]</a:t>
            </a:r>
            <a:endParaRPr lang="de-DE" sz="1400"/>
          </a:p>
        </p:txBody>
      </p:sp>
      <p:grpSp>
        <p:nvGrpSpPr>
          <p:cNvPr id="6" name="Gruppieren 6">
            <a:extLst>
              <a:ext uri="{FF2B5EF4-FFF2-40B4-BE49-F238E27FC236}">
                <a16:creationId xmlns:a16="http://schemas.microsoft.com/office/drawing/2014/main" id="{E7775FA1-1079-4060-BAFD-C8D9A514B58F}"/>
              </a:ext>
            </a:extLst>
          </p:cNvPr>
          <p:cNvGrpSpPr/>
          <p:nvPr/>
        </p:nvGrpSpPr>
        <p:grpSpPr>
          <a:xfrm>
            <a:off x="1430869" y="4642478"/>
            <a:ext cx="2777716" cy="1562465"/>
            <a:chOff x="1430869" y="4642478"/>
            <a:chExt cx="2777716" cy="1562465"/>
          </a:xfrm>
        </p:grpSpPr>
        <p:pic>
          <p:nvPicPr>
            <p:cNvPr id="1030" name="Picture 6" descr="Bildergebnis für pytorch">
              <a:extLst>
                <a:ext uri="{FF2B5EF4-FFF2-40B4-BE49-F238E27FC236}">
                  <a16:creationId xmlns:a16="http://schemas.microsoft.com/office/drawing/2014/main" id="{717710B0-7613-4CCC-9F5A-32EFEB92B2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869" y="4642478"/>
              <a:ext cx="2777716" cy="1562465"/>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8">
              <a:extLst>
                <a:ext uri="{FF2B5EF4-FFF2-40B4-BE49-F238E27FC236}">
                  <a16:creationId xmlns:a16="http://schemas.microsoft.com/office/drawing/2014/main" id="{9B2ED400-8230-45EB-9071-B79AB0451322}"/>
                </a:ext>
              </a:extLst>
            </p:cNvPr>
            <p:cNvSpPr txBox="1"/>
            <p:nvPr/>
          </p:nvSpPr>
          <p:spPr>
            <a:xfrm>
              <a:off x="3430109" y="5720439"/>
              <a:ext cx="462116" cy="307777"/>
            </a:xfrm>
            <a:prstGeom prst="rect">
              <a:avLst/>
            </a:prstGeom>
            <a:noFill/>
          </p:spPr>
          <p:txBody>
            <a:bodyPr wrap="square" rtlCol="0">
              <a:spAutoFit/>
            </a:bodyPr>
            <a:lstStyle/>
            <a:p>
              <a:r>
                <a:rPr lang="de-DE" sz="1400" dirty="0">
                  <a:hlinkClick r:id="rId6" action="ppaction://hlinksldjump"/>
                </a:rPr>
                <a:t>[6]</a:t>
              </a:r>
              <a:endParaRPr lang="de-DE" sz="1400" dirty="0"/>
            </a:p>
          </p:txBody>
        </p:sp>
      </p:grpSp>
      <p:sp>
        <p:nvSpPr>
          <p:cNvPr id="25" name="Fußzeilenplatzhalter 3">
            <a:extLst>
              <a:ext uri="{FF2B5EF4-FFF2-40B4-BE49-F238E27FC236}">
                <a16:creationId xmlns:a16="http://schemas.microsoft.com/office/drawing/2014/main" id="{F94D1D35-2B73-436F-A852-7494A6FA0632}"/>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31605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pieren 18">
            <a:extLst>
              <a:ext uri="{FF2B5EF4-FFF2-40B4-BE49-F238E27FC236}">
                <a16:creationId xmlns:a16="http://schemas.microsoft.com/office/drawing/2014/main" id="{2AD2FB65-97ED-4E60-92F8-4504EF11513C}"/>
              </a:ext>
            </a:extLst>
          </p:cNvPr>
          <p:cNvGrpSpPr/>
          <p:nvPr/>
        </p:nvGrpSpPr>
        <p:grpSpPr>
          <a:xfrm>
            <a:off x="330303" y="249239"/>
            <a:ext cx="11520000" cy="1260000"/>
            <a:chOff x="330303" y="249239"/>
            <a:chExt cx="11520000" cy="1260000"/>
          </a:xfrm>
        </p:grpSpPr>
        <p:sp>
          <p:nvSpPr>
            <p:cNvPr id="21" name="Titel 1">
              <a:extLst>
                <a:ext uri="{FF2B5EF4-FFF2-40B4-BE49-F238E27FC236}">
                  <a16:creationId xmlns:a16="http://schemas.microsoft.com/office/drawing/2014/main" id="{12FD0775-E961-4444-9E8D-809431250207}"/>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2" name="Gruppieren 21">
              <a:extLst>
                <a:ext uri="{FF2B5EF4-FFF2-40B4-BE49-F238E27FC236}">
                  <a16:creationId xmlns:a16="http://schemas.microsoft.com/office/drawing/2014/main" id="{15CF462F-C170-48A7-89EE-B453C3AE7301}"/>
                </a:ext>
              </a:extLst>
            </p:cNvPr>
            <p:cNvGrpSpPr/>
            <p:nvPr/>
          </p:nvGrpSpPr>
          <p:grpSpPr>
            <a:xfrm>
              <a:off x="330303" y="249239"/>
              <a:ext cx="11520000" cy="1260000"/>
              <a:chOff x="330303" y="249239"/>
              <a:chExt cx="11520000" cy="1260000"/>
            </a:xfrm>
          </p:grpSpPr>
          <p:sp>
            <p:nvSpPr>
              <p:cNvPr id="23" name="Rechteck 22">
                <a:extLst>
                  <a:ext uri="{FF2B5EF4-FFF2-40B4-BE49-F238E27FC236}">
                    <a16:creationId xmlns:a16="http://schemas.microsoft.com/office/drawing/2014/main" id="{3B2689FE-BF6F-4A4E-AA72-2B1A9AA22B66}"/>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A7957A3C-5B14-4987-9F99-FDD15F01F2D3}"/>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31</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45169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Challenges</a:t>
            </a:r>
            <a:endParaRPr lang="en-GB" sz="4000" b="1">
              <a:solidFill>
                <a:srgbClr val="FFFFFF"/>
              </a:solidFill>
            </a:endParaRPr>
          </a:p>
        </p:txBody>
      </p:sp>
      <p:sp>
        <p:nvSpPr>
          <p:cNvPr id="18" name="Fußzeilenplatzhalter 3">
            <a:extLst>
              <a:ext uri="{FF2B5EF4-FFF2-40B4-BE49-F238E27FC236}">
                <a16:creationId xmlns:a16="http://schemas.microsoft.com/office/drawing/2014/main" id="{BAC1AB3D-B64B-4BE3-93B7-7ACA325B2EA5}"/>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2" name="Rechteck 1">
            <a:extLst>
              <a:ext uri="{FF2B5EF4-FFF2-40B4-BE49-F238E27FC236}">
                <a16:creationId xmlns:a16="http://schemas.microsoft.com/office/drawing/2014/main" id="{73F0A6B4-F7B9-4364-8C35-4A6567A7DE21}"/>
              </a:ext>
            </a:extLst>
          </p:cNvPr>
          <p:cNvSpPr/>
          <p:nvPr/>
        </p:nvSpPr>
        <p:spPr>
          <a:xfrm>
            <a:off x="815067" y="2139480"/>
            <a:ext cx="11036620" cy="1384995"/>
          </a:xfrm>
          <a:prstGeom prst="rect">
            <a:avLst/>
          </a:prstGeom>
        </p:spPr>
        <p:txBody>
          <a:bodyPr wrap="square">
            <a:spAutoFit/>
          </a:bodyPr>
          <a:lstStyle/>
          <a:p>
            <a:pPr marL="457200" indent="-457200">
              <a:buFont typeface="Arial" panose="020B0604020202020204" pitchFamily="34" charset="0"/>
              <a:buChar char="•"/>
            </a:pPr>
            <a:r>
              <a:rPr lang="en-GB" sz="2800" dirty="0"/>
              <a:t>horizon that is too blurred is still not detectable</a:t>
            </a:r>
          </a:p>
          <a:p>
            <a:pPr marL="457200" indent="-457200">
              <a:buFont typeface="Arial" panose="020B0604020202020204" pitchFamily="34" charset="0"/>
              <a:buChar char="•"/>
            </a:pPr>
            <a:r>
              <a:rPr lang="en-GB" sz="2800" dirty="0"/>
              <a:t>biggest object in saliency map is not always the object to align</a:t>
            </a:r>
          </a:p>
          <a:p>
            <a:pPr marL="457200" indent="-457200">
              <a:buFont typeface="Arial" panose="020B0604020202020204" pitchFamily="34" charset="0"/>
              <a:buChar char="•"/>
            </a:pPr>
            <a:r>
              <a:rPr lang="en-GB" sz="2800" dirty="0"/>
              <a:t>if background is too noisy, object is not detected</a:t>
            </a:r>
          </a:p>
        </p:txBody>
      </p:sp>
      <p:sp>
        <p:nvSpPr>
          <p:cNvPr id="11" name="Ellipse 10">
            <a:extLst>
              <a:ext uri="{FF2B5EF4-FFF2-40B4-BE49-F238E27FC236}">
                <a16:creationId xmlns:a16="http://schemas.microsoft.com/office/drawing/2014/main" id="{50299600-632C-4DD9-86B9-670BEDA9884C}"/>
              </a:ext>
            </a:extLst>
          </p:cNvPr>
          <p:cNvSpPr/>
          <p:nvPr/>
        </p:nvSpPr>
        <p:spPr>
          <a:xfrm>
            <a:off x="10704081" y="403259"/>
            <a:ext cx="957533" cy="957533"/>
          </a:xfrm>
          <a:prstGeom prst="ellipse">
            <a:avLst/>
          </a:prstGeom>
          <a:solidFill>
            <a:srgbClr val="660033"/>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17" name="Rechteck 16" descr="Lupe">
            <a:extLst>
              <a:ext uri="{FF2B5EF4-FFF2-40B4-BE49-F238E27FC236}">
                <a16:creationId xmlns:a16="http://schemas.microsoft.com/office/drawing/2014/main" id="{A4FF3ECB-10C3-4404-B150-22C6E362D4FF}"/>
              </a:ext>
            </a:extLst>
          </p:cNvPr>
          <p:cNvSpPr/>
          <p:nvPr/>
        </p:nvSpPr>
        <p:spPr>
          <a:xfrm>
            <a:off x="10908145" y="607324"/>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20" name="Grafik 19">
            <a:extLst>
              <a:ext uri="{FF2B5EF4-FFF2-40B4-BE49-F238E27FC236}">
                <a16:creationId xmlns:a16="http://schemas.microsoft.com/office/drawing/2014/main" id="{1B37D033-EC08-4E1A-B5CA-BC067E07E95F}"/>
              </a:ext>
            </a:extLst>
          </p:cNvPr>
          <p:cNvPicPr>
            <a:picLocks noChangeAspect="1"/>
          </p:cNvPicPr>
          <p:nvPr/>
        </p:nvPicPr>
        <p:blipFill>
          <a:blip r:embed="rId5"/>
          <a:stretch>
            <a:fillRect/>
          </a:stretch>
        </p:blipFill>
        <p:spPr>
          <a:xfrm>
            <a:off x="6638699" y="3704492"/>
            <a:ext cx="4071737" cy="2297623"/>
          </a:xfrm>
          <a:prstGeom prst="rect">
            <a:avLst/>
          </a:prstGeom>
        </p:spPr>
      </p:pic>
      <p:pic>
        <p:nvPicPr>
          <p:cNvPr id="4" name="Grafik 3" descr="Ein Bild, das Gras, draußen, grün, Hydrant enthält.&#10;&#10;Automatisch generierte Beschreibung">
            <a:extLst>
              <a:ext uri="{FF2B5EF4-FFF2-40B4-BE49-F238E27FC236}">
                <a16:creationId xmlns:a16="http://schemas.microsoft.com/office/drawing/2014/main" id="{3CF39427-2844-4405-BC39-EC56ABF08A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564" y="3704492"/>
            <a:ext cx="4084663" cy="2297623"/>
          </a:xfrm>
          <a:prstGeom prst="rect">
            <a:avLst/>
          </a:prstGeom>
        </p:spPr>
      </p:pic>
      <p:sp>
        <p:nvSpPr>
          <p:cNvPr id="25" name="Fußzeilenplatzhalter 3">
            <a:extLst>
              <a:ext uri="{FF2B5EF4-FFF2-40B4-BE49-F238E27FC236}">
                <a16:creationId xmlns:a16="http://schemas.microsoft.com/office/drawing/2014/main" id="{6D2CAF67-CEED-444C-A9AE-7A99EE24CF7D}"/>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403173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a:extLst>
              <a:ext uri="{FF2B5EF4-FFF2-40B4-BE49-F238E27FC236}">
                <a16:creationId xmlns:a16="http://schemas.microsoft.com/office/drawing/2014/main" id="{A92E6904-C5D0-4CD7-8EBB-01ECD221AE21}"/>
              </a:ext>
            </a:extLst>
          </p:cNvPr>
          <p:cNvGrpSpPr/>
          <p:nvPr/>
        </p:nvGrpSpPr>
        <p:grpSpPr>
          <a:xfrm>
            <a:off x="330303" y="249239"/>
            <a:ext cx="11520000" cy="1260000"/>
            <a:chOff x="330303" y="249239"/>
            <a:chExt cx="11520000" cy="1260000"/>
          </a:xfrm>
        </p:grpSpPr>
        <p:sp>
          <p:nvSpPr>
            <p:cNvPr id="18" name="Titel 1">
              <a:extLst>
                <a:ext uri="{FF2B5EF4-FFF2-40B4-BE49-F238E27FC236}">
                  <a16:creationId xmlns:a16="http://schemas.microsoft.com/office/drawing/2014/main" id="{61D2E8B1-85F2-446B-8117-2D54A00CD066}"/>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19" name="Gruppieren 18">
              <a:extLst>
                <a:ext uri="{FF2B5EF4-FFF2-40B4-BE49-F238E27FC236}">
                  <a16:creationId xmlns:a16="http://schemas.microsoft.com/office/drawing/2014/main" id="{918A7A74-12A7-4CD8-9A9E-137B502960D7}"/>
                </a:ext>
              </a:extLst>
            </p:cNvPr>
            <p:cNvGrpSpPr/>
            <p:nvPr/>
          </p:nvGrpSpPr>
          <p:grpSpPr>
            <a:xfrm>
              <a:off x="330303" y="249239"/>
              <a:ext cx="11520000" cy="1260000"/>
              <a:chOff x="330303" y="249239"/>
              <a:chExt cx="11520000" cy="1260000"/>
            </a:xfrm>
          </p:grpSpPr>
          <p:sp>
            <p:nvSpPr>
              <p:cNvPr id="20" name="Rechteck 19">
                <a:extLst>
                  <a:ext uri="{FF2B5EF4-FFF2-40B4-BE49-F238E27FC236}">
                    <a16:creationId xmlns:a16="http://schemas.microsoft.com/office/drawing/2014/main" id="{44D082F6-59A3-45CF-9F4D-D4110B021C64}"/>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17DF2EB7-CDE9-479A-AE65-F9B6781973AE}"/>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32</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45169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dirty="0">
                <a:solidFill>
                  <a:srgbClr val="FFFFFF"/>
                </a:solidFill>
              </a:rPr>
              <a:t>Visions</a:t>
            </a:r>
            <a:endParaRPr lang="en-GB" sz="4000" b="1">
              <a:solidFill>
                <a:srgbClr val="FFFFFF"/>
              </a:solidFill>
            </a:endParaRPr>
          </a:p>
        </p:txBody>
      </p:sp>
      <p:sp>
        <p:nvSpPr>
          <p:cNvPr id="9" name="Fußzeilenplatzhalter 3">
            <a:extLst>
              <a:ext uri="{FF2B5EF4-FFF2-40B4-BE49-F238E27FC236}">
                <a16:creationId xmlns:a16="http://schemas.microsoft.com/office/drawing/2014/main" id="{809B5BCB-A04B-40F7-B2E0-9EC120459B9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2" name="Textfeld 1">
            <a:extLst>
              <a:ext uri="{FF2B5EF4-FFF2-40B4-BE49-F238E27FC236}">
                <a16:creationId xmlns:a16="http://schemas.microsoft.com/office/drawing/2014/main" id="{E5C1DCD6-712C-44C7-88FB-F08BA9659C1F}"/>
              </a:ext>
            </a:extLst>
          </p:cNvPr>
          <p:cNvSpPr txBox="1"/>
          <p:nvPr/>
        </p:nvSpPr>
        <p:spPr>
          <a:xfrm>
            <a:off x="674730" y="1873867"/>
            <a:ext cx="7241076" cy="4893647"/>
          </a:xfrm>
          <a:prstGeom prst="rect">
            <a:avLst/>
          </a:prstGeom>
          <a:noFill/>
        </p:spPr>
        <p:txBody>
          <a:bodyPr wrap="square" rtlCol="0">
            <a:spAutoFit/>
          </a:bodyPr>
          <a:lstStyle/>
          <a:p>
            <a:pPr marL="457200" indent="-457200">
              <a:buFont typeface="Arial" panose="020B0604020202020204" pitchFamily="34" charset="0"/>
              <a:buChar char="•"/>
            </a:pPr>
            <a:r>
              <a:rPr lang="en-GB" sz="2800"/>
              <a:t>rotate the image to align the horizon</a:t>
            </a:r>
          </a:p>
          <a:p>
            <a:pPr marL="457200" indent="-457200">
              <a:buFont typeface="Arial" panose="020B0604020202020204" pitchFamily="34" charset="0"/>
              <a:buChar char="•"/>
            </a:pPr>
            <a:r>
              <a:rPr lang="en-GB" sz="2800"/>
              <a:t>build and train a CNN on our own</a:t>
            </a:r>
          </a:p>
          <a:p>
            <a:pPr marL="457200" indent="-457200">
              <a:buFont typeface="Arial" panose="020B0604020202020204" pitchFamily="34" charset="0"/>
              <a:buChar char="•"/>
            </a:pPr>
            <a:r>
              <a:rPr lang="en-US" sz="2800"/>
              <a:t>extend the algorithm to be able to process images with more objects</a:t>
            </a:r>
          </a:p>
          <a:p>
            <a:pPr marL="457200" indent="-457200">
              <a:buFont typeface="Arial" panose="020B0604020202020204" pitchFamily="34" charset="0"/>
              <a:buChar char="•"/>
            </a:pPr>
            <a:r>
              <a:rPr lang="en-US" sz="2800"/>
              <a:t>Improve:</a:t>
            </a:r>
          </a:p>
          <a:p>
            <a:pPr marL="914400" lvl="1" indent="-457200">
              <a:buFont typeface="Arial" panose="020B0604020202020204" pitchFamily="34" charset="0"/>
              <a:buChar char="•"/>
            </a:pPr>
            <a:r>
              <a:rPr lang="en-US" sz="2800"/>
              <a:t>the cropping of images with objects</a:t>
            </a:r>
          </a:p>
          <a:p>
            <a:pPr marL="914400" lvl="1" indent="-457200">
              <a:buFont typeface="Arial" panose="020B0604020202020204" pitchFamily="34" charset="0"/>
              <a:buChar char="•"/>
            </a:pPr>
            <a:r>
              <a:rPr lang="en-US" sz="2800"/>
              <a:t>saliency detection algorithm by more preprocessing of images</a:t>
            </a:r>
          </a:p>
          <a:p>
            <a:pPr marL="914400" lvl="1" indent="-457200">
              <a:buFont typeface="Arial" panose="020B0604020202020204" pitchFamily="34" charset="0"/>
              <a:buChar char="•"/>
            </a:pPr>
            <a:r>
              <a:rPr lang="en-US" sz="2800"/>
              <a:t>saliency maps for object detection</a:t>
            </a:r>
          </a:p>
          <a:p>
            <a:pPr marL="457200" indent="-457200">
              <a:buFont typeface="Arial" panose="020B0604020202020204" pitchFamily="34" charset="0"/>
              <a:buChar char="•"/>
            </a:pPr>
            <a:r>
              <a:rPr lang="en-GB" sz="2800"/>
              <a:t>bringing this knowledge into school </a:t>
            </a:r>
          </a:p>
          <a:p>
            <a:endParaRPr lang="en-US" sz="2800"/>
          </a:p>
        </p:txBody>
      </p:sp>
      <p:sp>
        <p:nvSpPr>
          <p:cNvPr id="10" name="Ellipse 9">
            <a:extLst>
              <a:ext uri="{FF2B5EF4-FFF2-40B4-BE49-F238E27FC236}">
                <a16:creationId xmlns:a16="http://schemas.microsoft.com/office/drawing/2014/main" id="{EAA5060B-6B84-448B-B1F5-8CA752289D5E}"/>
              </a:ext>
            </a:extLst>
          </p:cNvPr>
          <p:cNvSpPr/>
          <p:nvPr/>
        </p:nvSpPr>
        <p:spPr>
          <a:xfrm>
            <a:off x="10712707" y="438520"/>
            <a:ext cx="957533" cy="957533"/>
          </a:xfrm>
          <a:prstGeom prst="ellipse">
            <a:avLst/>
          </a:prstGeom>
          <a:solidFill>
            <a:srgbClr val="4C0026"/>
          </a:solidFill>
        </p:spPr>
        <p:style>
          <a:lnRef idx="0">
            <a:schemeClr val="lt1">
              <a:alpha val="0"/>
              <a:hueOff val="0"/>
              <a:satOff val="0"/>
              <a:lumOff val="0"/>
              <a:alphaOff val="0"/>
            </a:schemeClr>
          </a:lnRef>
          <a:fillRef idx="1">
            <a:scrgbClr r="0" g="0" b="0"/>
          </a:fillRef>
          <a:effectRef idx="0">
            <a:schemeClr val="accent5">
              <a:hueOff val="0"/>
              <a:satOff val="0"/>
              <a:lumOff val="0"/>
              <a:alphaOff val="0"/>
            </a:schemeClr>
          </a:effectRef>
          <a:fontRef idx="minor"/>
        </p:style>
      </p:sp>
      <p:pic>
        <p:nvPicPr>
          <p:cNvPr id="4" name="Grafik 3" descr="Teleskop">
            <a:extLst>
              <a:ext uri="{FF2B5EF4-FFF2-40B4-BE49-F238E27FC236}">
                <a16:creationId xmlns:a16="http://schemas.microsoft.com/office/drawing/2014/main" id="{D3E8A914-CDD8-43E7-91E2-511C03C6B5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6073" y="641886"/>
            <a:ext cx="550800" cy="550800"/>
          </a:xfrm>
          <a:prstGeom prst="rect">
            <a:avLst/>
          </a:prstGeom>
        </p:spPr>
      </p:pic>
      <p:sp>
        <p:nvSpPr>
          <p:cNvPr id="22" name="Fußzeilenplatzhalter 3">
            <a:extLst>
              <a:ext uri="{FF2B5EF4-FFF2-40B4-BE49-F238E27FC236}">
                <a16:creationId xmlns:a16="http://schemas.microsoft.com/office/drawing/2014/main" id="{F825411E-1AC3-454A-86AB-54A01438839A}"/>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pic>
        <p:nvPicPr>
          <p:cNvPr id="3" name="Grafik 21">
            <a:extLst>
              <a:ext uri="{FF2B5EF4-FFF2-40B4-BE49-F238E27FC236}">
                <a16:creationId xmlns:a16="http://schemas.microsoft.com/office/drawing/2014/main" id="{0385DB1D-E23B-4CA8-9945-0D0030975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7155" y="1752735"/>
            <a:ext cx="3270089" cy="4360119"/>
          </a:xfrm>
          <a:prstGeom prst="rect">
            <a:avLst/>
          </a:prstGeom>
        </p:spPr>
      </p:pic>
    </p:spTree>
    <p:extLst>
      <p:ext uri="{BB962C8B-B14F-4D97-AF65-F5344CB8AC3E}">
        <p14:creationId xmlns:p14="http://schemas.microsoft.com/office/powerpoint/2010/main" val="3518323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162421BF-C146-4F6A-9B6C-9DE063BCF22F}"/>
              </a:ext>
            </a:extLst>
          </p:cNvPr>
          <p:cNvGrpSpPr/>
          <p:nvPr/>
        </p:nvGrpSpPr>
        <p:grpSpPr>
          <a:xfrm>
            <a:off x="330303" y="249239"/>
            <a:ext cx="11520000" cy="1260000"/>
            <a:chOff x="330303" y="249239"/>
            <a:chExt cx="11520000" cy="1260000"/>
          </a:xfrm>
        </p:grpSpPr>
        <p:sp>
          <p:nvSpPr>
            <p:cNvPr id="16" name="Titel 1">
              <a:extLst>
                <a:ext uri="{FF2B5EF4-FFF2-40B4-BE49-F238E27FC236}">
                  <a16:creationId xmlns:a16="http://schemas.microsoft.com/office/drawing/2014/main" id="{37CAF07D-A3F4-4238-B3DE-1A566268DB93}"/>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17" name="Gruppieren 16">
              <a:extLst>
                <a:ext uri="{FF2B5EF4-FFF2-40B4-BE49-F238E27FC236}">
                  <a16:creationId xmlns:a16="http://schemas.microsoft.com/office/drawing/2014/main" id="{89329D2B-B3EF-4703-9FB1-EB6313EFEE6C}"/>
                </a:ext>
              </a:extLst>
            </p:cNvPr>
            <p:cNvGrpSpPr/>
            <p:nvPr/>
          </p:nvGrpSpPr>
          <p:grpSpPr>
            <a:xfrm>
              <a:off x="330303" y="249239"/>
              <a:ext cx="11520000" cy="1260000"/>
              <a:chOff x="330303" y="249239"/>
              <a:chExt cx="11520000" cy="1260000"/>
            </a:xfrm>
          </p:grpSpPr>
          <p:sp>
            <p:nvSpPr>
              <p:cNvPr id="18" name="Rechteck 17">
                <a:extLst>
                  <a:ext uri="{FF2B5EF4-FFF2-40B4-BE49-F238E27FC236}">
                    <a16:creationId xmlns:a16="http://schemas.microsoft.com/office/drawing/2014/main" id="{4A396673-E27F-484F-95DA-44A5FFD62669}"/>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2F42B48B-8D45-42C7-82AE-BEDFC981C919}"/>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33</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456182"/>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Sources</a:t>
            </a:r>
            <a:endParaRPr lang="en-GB" sz="4000" b="1">
              <a:solidFill>
                <a:srgbClr val="FFFFFF"/>
              </a:solidFill>
            </a:endParaRPr>
          </a:p>
        </p:txBody>
      </p:sp>
      <p:sp>
        <p:nvSpPr>
          <p:cNvPr id="8" name="Fußzeilenplatzhalter 3">
            <a:extLst>
              <a:ext uri="{FF2B5EF4-FFF2-40B4-BE49-F238E27FC236}">
                <a16:creationId xmlns:a16="http://schemas.microsoft.com/office/drawing/2014/main" id="{E964B58A-C513-4818-AB72-823998D5E6E2}"/>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9" name="Textfeld 8">
            <a:extLst>
              <a:ext uri="{FF2B5EF4-FFF2-40B4-BE49-F238E27FC236}">
                <a16:creationId xmlns:a16="http://schemas.microsoft.com/office/drawing/2014/main" id="{2A1D5A0D-45CF-4601-B1A1-6136C6B88281}"/>
              </a:ext>
            </a:extLst>
          </p:cNvPr>
          <p:cNvSpPr txBox="1"/>
          <p:nvPr/>
        </p:nvSpPr>
        <p:spPr>
          <a:xfrm>
            <a:off x="414439" y="2663866"/>
            <a:ext cx="11435864" cy="1938992"/>
          </a:xfrm>
          <a:prstGeom prst="rect">
            <a:avLst/>
          </a:prstGeom>
          <a:noFill/>
        </p:spPr>
        <p:txBody>
          <a:bodyPr wrap="square" rtlCol="0">
            <a:spAutoFit/>
          </a:bodyPr>
          <a:lstStyle/>
          <a:p>
            <a:r>
              <a:rPr lang="de-DE" sz="2000"/>
              <a:t>[1] </a:t>
            </a:r>
            <a:r>
              <a:rPr lang="en-GB" sz="2000">
                <a:hlinkClick r:id="rId3"/>
              </a:rPr>
              <a:t>https://de.wikipedia.org/wiki/Datei:</a:t>
            </a:r>
            <a:r>
              <a:rPr lang="en-GB" sz="2000" dirty="0">
                <a:hlinkClick r:id="rId3"/>
              </a:rPr>
              <a:t>Dry</a:t>
            </a:r>
            <a:r>
              <a:rPr lang="en-GB" sz="2000">
                <a:hlinkClick r:id="rId3"/>
              </a:rPr>
              <a:t>_Etosha_Pan.jpg</a:t>
            </a:r>
            <a:endParaRPr lang="en-GB" sz="2000"/>
          </a:p>
          <a:p>
            <a:r>
              <a:rPr lang="de-DE" sz="2000"/>
              <a:t>[2] </a:t>
            </a:r>
            <a:r>
              <a:rPr lang="de-DE" sz="2000">
                <a:hlinkClick r:id="rId4"/>
              </a:rPr>
              <a:t>https://de.wikipedia.org/wiki/Drittel-Regel</a:t>
            </a:r>
            <a:endParaRPr lang="de-DE" sz="2000"/>
          </a:p>
          <a:p>
            <a:r>
              <a:rPr lang="de-DE" sz="2000"/>
              <a:t>[3] </a:t>
            </a:r>
            <a:r>
              <a:rPr lang="de-DE" sz="2000">
                <a:hlinkClick r:id="rId5"/>
              </a:rPr>
              <a:t>https://</a:t>
            </a:r>
            <a:r>
              <a:rPr lang="de-DE" sz="2000" dirty="0">
                <a:hlinkClick r:id="rId5"/>
              </a:rPr>
              <a:t>de</a:t>
            </a:r>
            <a:r>
              <a:rPr lang="de-DE" sz="2000">
                <a:hlinkClick r:id="rId5"/>
              </a:rPr>
              <a:t>.wikipedia.org/</a:t>
            </a:r>
            <a:r>
              <a:rPr lang="de-DE" sz="2000">
                <a:hlinkClick r:id="rId6"/>
              </a:rPr>
              <a:t>wiki/Datei:Octicons-mark-github.svg</a:t>
            </a:r>
            <a:endParaRPr lang="de-DE" sz="2000" dirty="0"/>
          </a:p>
          <a:p>
            <a:r>
              <a:rPr lang="de-DE" sz="2000"/>
              <a:t>[4] </a:t>
            </a:r>
            <a:r>
              <a:rPr lang="de-DE" sz="2000">
                <a:hlinkClick r:id="rId7"/>
              </a:rPr>
              <a:t>https:// www.pyimagesearch.com/2018/07/16/opencv-saliency-detection/</a:t>
            </a:r>
            <a:endParaRPr lang="de-DE" sz="2000"/>
          </a:p>
          <a:p>
            <a:r>
              <a:rPr lang="de-DE" sz="2000"/>
              <a:t>[5] </a:t>
            </a:r>
            <a:r>
              <a:rPr lang="de-DE" sz="2000">
                <a:hlinkClick r:id="rId8"/>
              </a:rPr>
              <a:t>https://www.instructables.com/id/Haar-Cascade-Python-OpenCV-Treinando-E-Detectando-/</a:t>
            </a:r>
            <a:endParaRPr lang="de-DE" sz="2000"/>
          </a:p>
          <a:p>
            <a:r>
              <a:rPr lang="de-DE" sz="2000"/>
              <a:t>[6] </a:t>
            </a:r>
            <a:r>
              <a:rPr lang="de-DE" sz="2000">
                <a:hlinkClick r:id="rId9"/>
              </a:rPr>
              <a:t>https://dev.infohub.cc/install-pytorch-cuda10/</a:t>
            </a:r>
            <a:endParaRPr lang="de-DE" sz="2000"/>
          </a:p>
        </p:txBody>
      </p:sp>
      <p:sp>
        <p:nvSpPr>
          <p:cNvPr id="2" name="Rechteck 1">
            <a:extLst>
              <a:ext uri="{FF2B5EF4-FFF2-40B4-BE49-F238E27FC236}">
                <a16:creationId xmlns:a16="http://schemas.microsoft.com/office/drawing/2014/main" id="{5A1145D8-9C82-4A8A-9F30-F72B78C9A500}"/>
              </a:ext>
            </a:extLst>
          </p:cNvPr>
          <p:cNvSpPr/>
          <p:nvPr/>
        </p:nvSpPr>
        <p:spPr>
          <a:xfrm>
            <a:off x="331687" y="5757485"/>
            <a:ext cx="11435863" cy="523220"/>
          </a:xfrm>
          <a:prstGeom prst="rect">
            <a:avLst/>
          </a:prstGeom>
        </p:spPr>
        <p:txBody>
          <a:bodyPr wrap="square">
            <a:spAutoFit/>
          </a:bodyPr>
          <a:lstStyle/>
          <a:p>
            <a:r>
              <a:rPr lang="de-DE" sz="1400" b="1"/>
              <a:t>Title </a:t>
            </a:r>
            <a:r>
              <a:rPr lang="de-DE" sz="1400" b="1" err="1"/>
              <a:t>page</a:t>
            </a:r>
            <a:r>
              <a:rPr lang="de-DE" sz="1400"/>
              <a:t>: https://s14-eu5.startpage.com/cgi-bin/serveimage?url=https%3A%2F%2Fcdn.photographylife.com%2Fwp-</a:t>
            </a:r>
          </a:p>
          <a:p>
            <a:r>
              <a:rPr lang="de-DE" sz="1400"/>
              <a:t>content%2Fuploads%2F2017%2F01%2FLandscape-photography-composition-tip.jpg&amp;sp=df763850ca155444c5cce8fef5c8cf60&amp;anticache=920191</a:t>
            </a:r>
          </a:p>
        </p:txBody>
      </p:sp>
      <p:sp>
        <p:nvSpPr>
          <p:cNvPr id="20" name="Fußzeilenplatzhalter 3">
            <a:extLst>
              <a:ext uri="{FF2B5EF4-FFF2-40B4-BE49-F238E27FC236}">
                <a16:creationId xmlns:a16="http://schemas.microsoft.com/office/drawing/2014/main" id="{FAEA7CE7-5785-4C7B-A84E-1785F72F3F41}"/>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2414660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69B0B95-694D-48E3-A27F-D2D3AB6AE727}"/>
              </a:ext>
            </a:extLst>
          </p:cNvPr>
          <p:cNvSpPr>
            <a:spLocks noGrp="1"/>
          </p:cNvSpPr>
          <p:nvPr>
            <p:ph type="ctrTitle"/>
          </p:nvPr>
        </p:nvSpPr>
        <p:spPr>
          <a:xfrm>
            <a:off x="684807" y="487680"/>
            <a:ext cx="3657600" cy="2887579"/>
          </a:xfrm>
        </p:spPr>
        <p:txBody>
          <a:bodyPr>
            <a:normAutofit/>
          </a:bodyPr>
          <a:lstStyle/>
          <a:p>
            <a:r>
              <a:rPr lang="de-DE" sz="4800" b="1" err="1">
                <a:solidFill>
                  <a:srgbClr val="FFFFFF"/>
                </a:solidFill>
              </a:rPr>
              <a:t>Make</a:t>
            </a:r>
            <a:r>
              <a:rPr lang="de-DE" sz="4800" b="1">
                <a:solidFill>
                  <a:srgbClr val="FFFFFF"/>
                </a:solidFill>
              </a:rPr>
              <a:t> </a:t>
            </a:r>
            <a:br>
              <a:rPr lang="de-DE" sz="4800" b="1">
                <a:solidFill>
                  <a:srgbClr val="FFFFFF"/>
                </a:solidFill>
              </a:rPr>
            </a:br>
            <a:r>
              <a:rPr lang="de-DE" sz="4800" b="1" err="1">
                <a:solidFill>
                  <a:srgbClr val="FFFFFF"/>
                </a:solidFill>
              </a:rPr>
              <a:t>It</a:t>
            </a:r>
            <a:r>
              <a:rPr lang="de-DE" sz="4800" b="1">
                <a:solidFill>
                  <a:srgbClr val="FFFFFF"/>
                </a:solidFill>
              </a:rPr>
              <a:t> </a:t>
            </a:r>
            <a:br>
              <a:rPr lang="de-DE" sz="4800" b="1">
                <a:solidFill>
                  <a:srgbClr val="FFFFFF"/>
                </a:solidFill>
              </a:rPr>
            </a:br>
            <a:r>
              <a:rPr lang="de-DE" sz="4800" b="1" err="1">
                <a:solidFill>
                  <a:srgbClr val="FFFFFF"/>
                </a:solidFill>
              </a:rPr>
              <a:t>Aesthetic</a:t>
            </a:r>
            <a:br>
              <a:rPr lang="de-DE" sz="4800" b="1">
                <a:solidFill>
                  <a:srgbClr val="FFFFFF"/>
                </a:solidFill>
              </a:rPr>
            </a:br>
            <a:endParaRPr lang="de-DE" sz="4800" b="1">
              <a:solidFill>
                <a:srgbClr val="FFFFFF"/>
              </a:solidFill>
            </a:endParaRPr>
          </a:p>
        </p:txBody>
      </p:sp>
      <p:cxnSp>
        <p:nvCxnSpPr>
          <p:cNvPr id="5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048D5383-F4AD-4659-A507-F74BDC6FD15B}"/>
              </a:ext>
            </a:extLst>
          </p:cNvPr>
          <p:cNvSpPr/>
          <p:nvPr/>
        </p:nvSpPr>
        <p:spPr>
          <a:xfrm>
            <a:off x="1005840" y="3779520"/>
            <a:ext cx="3129280" cy="457200"/>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Untertitel 2">
            <a:extLst>
              <a:ext uri="{FF2B5EF4-FFF2-40B4-BE49-F238E27FC236}">
                <a16:creationId xmlns:a16="http://schemas.microsoft.com/office/drawing/2014/main" id="{87D24D0F-956F-4419-BDFE-A82A13323C46}"/>
              </a:ext>
            </a:extLst>
          </p:cNvPr>
          <p:cNvSpPr>
            <a:spLocks noGrp="1"/>
          </p:cNvSpPr>
          <p:nvPr>
            <p:ph type="subTitle" idx="1"/>
          </p:nvPr>
        </p:nvSpPr>
        <p:spPr>
          <a:xfrm>
            <a:off x="684807" y="3482741"/>
            <a:ext cx="3657600" cy="2887579"/>
          </a:xfrm>
        </p:spPr>
        <p:txBody>
          <a:bodyPr vert="horz" lIns="91440" tIns="45720" rIns="91440" bIns="45720" rtlCol="0" anchor="t">
            <a:normAutofit fontScale="92500" lnSpcReduction="10000"/>
          </a:bodyPr>
          <a:lstStyle/>
          <a:p>
            <a:pPr>
              <a:lnSpc>
                <a:spcPct val="120000"/>
              </a:lnSpc>
              <a:spcBef>
                <a:spcPts val="0"/>
              </a:spcBef>
            </a:pPr>
            <a:r>
              <a:rPr lang="de-DE" sz="2000">
                <a:solidFill>
                  <a:srgbClr val="FFFFFF"/>
                </a:solidFill>
              </a:rPr>
              <a:t>Anna-Maria Hohmann</a:t>
            </a:r>
          </a:p>
          <a:p>
            <a:pPr>
              <a:lnSpc>
                <a:spcPct val="120000"/>
              </a:lnSpc>
              <a:spcBef>
                <a:spcPts val="0"/>
              </a:spcBef>
            </a:pPr>
            <a:r>
              <a:rPr lang="de-DE" sz="2000">
                <a:solidFill>
                  <a:srgbClr val="FFFFFF"/>
                </a:solidFill>
              </a:rPr>
              <a:t>Konrad Kring  </a:t>
            </a:r>
            <a:endParaRPr lang="de-DE" sz="2000">
              <a:solidFill>
                <a:srgbClr val="FFFFFF"/>
              </a:solidFill>
              <a:cs typeface="Calibri"/>
            </a:endParaRPr>
          </a:p>
          <a:p>
            <a:pPr>
              <a:lnSpc>
                <a:spcPct val="120000"/>
              </a:lnSpc>
              <a:spcBef>
                <a:spcPts val="0"/>
              </a:spcBef>
              <a:spcAft>
                <a:spcPts val="600"/>
              </a:spcAft>
            </a:pPr>
            <a:r>
              <a:rPr lang="de-DE" sz="2000">
                <a:solidFill>
                  <a:srgbClr val="FFFFFF"/>
                </a:solidFill>
              </a:rPr>
              <a:t>Meret Lindanis </a:t>
            </a:r>
          </a:p>
          <a:p>
            <a:pPr>
              <a:lnSpc>
                <a:spcPct val="120000"/>
              </a:lnSpc>
              <a:spcBef>
                <a:spcPts val="0"/>
              </a:spcBef>
              <a:spcAft>
                <a:spcPts val="600"/>
              </a:spcAft>
            </a:pPr>
            <a:endParaRPr lang="de-DE" sz="2000">
              <a:solidFill>
                <a:srgbClr val="FFFFFF"/>
              </a:solidFill>
              <a:cs typeface="Calibri"/>
            </a:endParaRPr>
          </a:p>
          <a:p>
            <a:r>
              <a:rPr lang="de-DE" sz="1600">
                <a:solidFill>
                  <a:srgbClr val="FFFFFF"/>
                </a:solidFill>
              </a:rPr>
              <a:t>Media Processing WS 2019/20</a:t>
            </a:r>
          </a:p>
          <a:p>
            <a:r>
              <a:rPr lang="de-DE" sz="1600">
                <a:solidFill>
                  <a:srgbClr val="FFFFFF"/>
                </a:solidFill>
              </a:rPr>
              <a:t>Carl-von-Ossietzky Universität Oldenburg</a:t>
            </a:r>
          </a:p>
          <a:p>
            <a:r>
              <a:rPr lang="de-DE" sz="1600">
                <a:solidFill>
                  <a:srgbClr val="FFFFFF"/>
                </a:solidFill>
              </a:rPr>
              <a:t>Final </a:t>
            </a:r>
            <a:r>
              <a:rPr lang="de-DE" sz="1600" dirty="0" err="1">
                <a:solidFill>
                  <a:srgbClr val="FFFFFF"/>
                </a:solidFill>
              </a:rPr>
              <a:t>Presentation</a:t>
            </a:r>
            <a:endParaRPr lang="de-DE" sz="1600">
              <a:solidFill>
                <a:srgbClr val="FFFFFF"/>
              </a:solidFill>
            </a:endParaRPr>
          </a:p>
          <a:p>
            <a:r>
              <a:rPr lang="de-DE" sz="1600">
                <a:solidFill>
                  <a:srgbClr val="FFFFFF"/>
                </a:solidFill>
              </a:rPr>
              <a:t>28.01.2020</a:t>
            </a:r>
          </a:p>
        </p:txBody>
      </p:sp>
      <p:pic>
        <p:nvPicPr>
          <p:cNvPr id="5" name="Grafik 4">
            <a:extLst>
              <a:ext uri="{FF2B5EF4-FFF2-40B4-BE49-F238E27FC236}">
                <a16:creationId xmlns:a16="http://schemas.microsoft.com/office/drawing/2014/main" id="{1B71E4AE-1073-44ED-8ADD-1886195F25BE}"/>
              </a:ext>
            </a:extLst>
          </p:cNvPr>
          <p:cNvPicPr>
            <a:picLocks noChangeAspect="1"/>
          </p:cNvPicPr>
          <p:nvPr/>
        </p:nvPicPr>
        <p:blipFill rotWithShape="1">
          <a:blip r:embed="rId3">
            <a:extLst>
              <a:ext uri="{28A0092B-C50C-407E-A947-70E740481C1C}">
                <a14:useLocalDpi xmlns:a14="http://schemas.microsoft.com/office/drawing/2010/main" val="0"/>
              </a:ext>
            </a:extLst>
          </a:blip>
          <a:srcRect l="19229" r="15979"/>
          <a:stretch/>
        </p:blipFill>
        <p:spPr>
          <a:xfrm>
            <a:off x="5499959" y="321177"/>
            <a:ext cx="6007234" cy="6179552"/>
          </a:xfrm>
          <a:prstGeom prst="rect">
            <a:avLst/>
          </a:prstGeom>
        </p:spPr>
      </p:pic>
      <p:cxnSp>
        <p:nvCxnSpPr>
          <p:cNvPr id="7" name="Gerader Verbinder 6">
            <a:extLst>
              <a:ext uri="{FF2B5EF4-FFF2-40B4-BE49-F238E27FC236}">
                <a16:creationId xmlns:a16="http://schemas.microsoft.com/office/drawing/2014/main" id="{E9B40C38-F97F-4DFD-94C1-B5B016129657}"/>
              </a:ext>
            </a:extLst>
          </p:cNvPr>
          <p:cNvCxnSpPr/>
          <p:nvPr/>
        </p:nvCxnSpPr>
        <p:spPr>
          <a:xfrm>
            <a:off x="1066800" y="3154680"/>
            <a:ext cx="288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12320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feld 89">
            <a:extLst>
              <a:ext uri="{FF2B5EF4-FFF2-40B4-BE49-F238E27FC236}">
                <a16:creationId xmlns:a16="http://schemas.microsoft.com/office/drawing/2014/main" id="{1DEE8461-36A3-43FD-B80D-7EE9115FD717}"/>
              </a:ext>
            </a:extLst>
          </p:cNvPr>
          <p:cNvSpPr txBox="1"/>
          <p:nvPr/>
        </p:nvSpPr>
        <p:spPr>
          <a:xfrm>
            <a:off x="373754" y="1914398"/>
            <a:ext cx="7105569" cy="3539430"/>
          </a:xfrm>
          <a:prstGeom prst="rect">
            <a:avLst/>
          </a:prstGeom>
          <a:noFill/>
        </p:spPr>
        <p:txBody>
          <a:bodyPr wrap="square" rtlCol="0">
            <a:spAutoFit/>
          </a:bodyPr>
          <a:lstStyle/>
          <a:p>
            <a:pPr marL="914400" lvl="1" indent="-457200">
              <a:buFont typeface="Arial" panose="020B0604020202020204" pitchFamily="34" charset="0"/>
              <a:buChar char="•"/>
            </a:pPr>
            <a:r>
              <a:rPr lang="en-GB" sz="3200"/>
              <a:t>a lot of people take photos</a:t>
            </a:r>
          </a:p>
          <a:p>
            <a:pPr marL="914400" lvl="1" indent="-457200">
              <a:buFont typeface="Arial" panose="020B0604020202020204" pitchFamily="34" charset="0"/>
              <a:buChar char="•"/>
            </a:pPr>
            <a:r>
              <a:rPr lang="en-GB" sz="3200"/>
              <a:t>not everyone knows the rules of aesthetic photography</a:t>
            </a:r>
          </a:p>
          <a:p>
            <a:pPr marL="1371600" lvl="2" indent="-457200">
              <a:buSzPct val="80000"/>
              <a:buFont typeface="Wingdings 3" panose="05040102010807070707" pitchFamily="18" charset="2"/>
              <a:buChar char=""/>
            </a:pPr>
            <a:r>
              <a:rPr lang="en-GB" sz="3200"/>
              <a:t>balance of colour</a:t>
            </a:r>
            <a:endParaRPr lang="en-GB" sz="3200" dirty="0"/>
          </a:p>
          <a:p>
            <a:pPr marL="1371600" lvl="2" indent="-457200">
              <a:buSzPct val="80000"/>
              <a:buFont typeface="Wingdings 3" panose="05040102010807070707" pitchFamily="18" charset="2"/>
              <a:buChar char=""/>
            </a:pPr>
            <a:r>
              <a:rPr lang="en-GB" sz="3200"/>
              <a:t>balance of placement</a:t>
            </a:r>
            <a:endParaRPr lang="en-GB" sz="3200" dirty="0"/>
          </a:p>
          <a:p>
            <a:pPr marL="914400" lvl="1" indent="-457200">
              <a:buFont typeface="Arial" panose="020B0604020202020204" pitchFamily="34" charset="0"/>
              <a:buChar char="•"/>
            </a:pPr>
            <a:r>
              <a:rPr lang="en-GB" sz="3200"/>
              <a:t>simplifying aesthetic photography for users</a:t>
            </a:r>
          </a:p>
        </p:txBody>
      </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4</a:t>
            </a:fld>
            <a:endParaRPr lang="en-US"/>
          </a:p>
        </p:txBody>
      </p:sp>
      <p:sp>
        <p:nvSpPr>
          <p:cNvPr id="11" name="Fußzeilenplatzhalter 3">
            <a:extLst>
              <a:ext uri="{FF2B5EF4-FFF2-40B4-BE49-F238E27FC236}">
                <a16:creationId xmlns:a16="http://schemas.microsoft.com/office/drawing/2014/main" id="{1EAC9BBD-1834-45B0-B9FB-F492CB8D5FB9}"/>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grpSp>
        <p:nvGrpSpPr>
          <p:cNvPr id="2" name="Gruppieren 1">
            <a:extLst>
              <a:ext uri="{FF2B5EF4-FFF2-40B4-BE49-F238E27FC236}">
                <a16:creationId xmlns:a16="http://schemas.microsoft.com/office/drawing/2014/main" id="{C281059A-3D64-41D7-A155-0B1CDB82BA42}"/>
              </a:ext>
            </a:extLst>
          </p:cNvPr>
          <p:cNvGrpSpPr/>
          <p:nvPr/>
        </p:nvGrpSpPr>
        <p:grpSpPr>
          <a:xfrm>
            <a:off x="330303" y="249239"/>
            <a:ext cx="11520000" cy="1260000"/>
            <a:chOff x="330303" y="249239"/>
            <a:chExt cx="11520000" cy="1260000"/>
          </a:xfrm>
        </p:grpSpPr>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16" name="Gruppieren 15">
              <a:extLst>
                <a:ext uri="{FF2B5EF4-FFF2-40B4-BE49-F238E27FC236}">
                  <a16:creationId xmlns:a16="http://schemas.microsoft.com/office/drawing/2014/main" id="{1E09BD75-E970-44CE-A5EB-31E9F9F7D447}"/>
                </a:ext>
              </a:extLst>
            </p:cNvPr>
            <p:cNvGrpSpPr/>
            <p:nvPr/>
          </p:nvGrpSpPr>
          <p:grpSpPr>
            <a:xfrm>
              <a:off x="330303" y="249239"/>
              <a:ext cx="11520000" cy="1260000"/>
              <a:chOff x="330303" y="249239"/>
              <a:chExt cx="11520000" cy="1260000"/>
            </a:xfrm>
          </p:grpSpPr>
          <p:sp>
            <p:nvSpPr>
              <p:cNvPr id="17" name="Rechteck 16">
                <a:extLst>
                  <a:ext uri="{FF2B5EF4-FFF2-40B4-BE49-F238E27FC236}">
                    <a16:creationId xmlns:a16="http://schemas.microsoft.com/office/drawing/2014/main" id="{1924CCA1-FBAD-4BED-BEC6-7377D477D2C9}"/>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37FDCECB-6B61-431A-881C-9D1EFE696F33}"/>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1">
                <a:extLst>
                  <a:ext uri="{FF2B5EF4-FFF2-40B4-BE49-F238E27FC236}">
                    <a16:creationId xmlns:a16="http://schemas.microsoft.com/office/drawing/2014/main" id="{2FC76775-5A1C-4BF0-B244-121EE1EF8F01}"/>
                  </a:ext>
                </a:extLst>
              </p:cNvPr>
              <p:cNvSpPr txBox="1">
                <a:spLocks/>
              </p:cNvSpPr>
              <p:nvPr/>
            </p:nvSpPr>
            <p:spPr>
              <a:xfrm>
                <a:off x="526073" y="331051"/>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sp>
          <p:nvSpPr>
            <p:cNvPr id="19" name="Ellipse 18">
              <a:extLst>
                <a:ext uri="{FF2B5EF4-FFF2-40B4-BE49-F238E27FC236}">
                  <a16:creationId xmlns:a16="http://schemas.microsoft.com/office/drawing/2014/main" id="{D26AE8CF-B5F0-4E1B-8633-FE21E8ED0661}"/>
                </a:ext>
              </a:extLst>
            </p:cNvPr>
            <p:cNvSpPr/>
            <p:nvPr/>
          </p:nvSpPr>
          <p:spPr>
            <a:xfrm>
              <a:off x="10704081" y="409756"/>
              <a:ext cx="957533" cy="957533"/>
            </a:xfrm>
            <a:prstGeom prst="ellipse">
              <a:avLst/>
            </a:prstGeom>
            <a:solidFill>
              <a:srgbClr val="FFB3D9"/>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20" name="Rechteck 19" descr="Glühlampe">
              <a:extLst>
                <a:ext uri="{FF2B5EF4-FFF2-40B4-BE49-F238E27FC236}">
                  <a16:creationId xmlns:a16="http://schemas.microsoft.com/office/drawing/2014/main" id="{5F7B5E9A-752B-4DEC-9FA9-C60B18244499}"/>
                </a:ext>
              </a:extLst>
            </p:cNvPr>
            <p:cNvSpPr/>
            <p:nvPr/>
          </p:nvSpPr>
          <p:spPr>
            <a:xfrm>
              <a:off x="10908145" y="613820"/>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pic>
        <p:nvPicPr>
          <p:cNvPr id="4" name="Grafik 3" descr="Ein Bild, das Gras, draußen, Feld, stehend enthält.&#10;&#10;Automatisch generierte Beschreibung">
            <a:extLst>
              <a:ext uri="{FF2B5EF4-FFF2-40B4-BE49-F238E27FC236}">
                <a16:creationId xmlns:a16="http://schemas.microsoft.com/office/drawing/2014/main" id="{7AA03354-E1F1-4447-A4FC-56A50758B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2356" y="2245896"/>
            <a:ext cx="4117948" cy="2584012"/>
          </a:xfrm>
          <a:prstGeom prst="rect">
            <a:avLst/>
          </a:prstGeom>
        </p:spPr>
      </p:pic>
      <p:sp>
        <p:nvSpPr>
          <p:cNvPr id="6" name="Textfeld 5">
            <a:extLst>
              <a:ext uri="{FF2B5EF4-FFF2-40B4-BE49-F238E27FC236}">
                <a16:creationId xmlns:a16="http://schemas.microsoft.com/office/drawing/2014/main" id="{74862013-AE53-4DBB-83F0-F564F84EFDDD}"/>
              </a:ext>
            </a:extLst>
          </p:cNvPr>
          <p:cNvSpPr txBox="1"/>
          <p:nvPr/>
        </p:nvSpPr>
        <p:spPr>
          <a:xfrm>
            <a:off x="11499969" y="4829908"/>
            <a:ext cx="587935" cy="369332"/>
          </a:xfrm>
          <a:prstGeom prst="rect">
            <a:avLst/>
          </a:prstGeom>
          <a:noFill/>
        </p:spPr>
        <p:txBody>
          <a:bodyPr wrap="square" rtlCol="0">
            <a:spAutoFit/>
          </a:bodyPr>
          <a:lstStyle/>
          <a:p>
            <a:r>
              <a:rPr lang="en-GB">
                <a:hlinkClick r:id="rId6" action="ppaction://hlinksldjump"/>
              </a:rPr>
              <a:t>[1]</a:t>
            </a:r>
            <a:endParaRPr lang="en-GB"/>
          </a:p>
        </p:txBody>
      </p:sp>
      <p:sp>
        <p:nvSpPr>
          <p:cNvPr id="22" name="Fußzeilenplatzhalter 3">
            <a:extLst>
              <a:ext uri="{FF2B5EF4-FFF2-40B4-BE49-F238E27FC236}">
                <a16:creationId xmlns:a16="http://schemas.microsoft.com/office/drawing/2014/main" id="{8A1B6EF1-5FA6-4F0E-A2B6-82CDB1874D4B}"/>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422609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5</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Goals</a:t>
            </a:r>
            <a:endParaRPr lang="en-GB" sz="4000" b="1">
              <a:solidFill>
                <a:srgbClr val="FFFFFF"/>
              </a:solidFill>
            </a:endParaRPr>
          </a:p>
        </p:txBody>
      </p:sp>
      <p:sp>
        <p:nvSpPr>
          <p:cNvPr id="88" name="Textfeld 87">
            <a:extLst>
              <a:ext uri="{FF2B5EF4-FFF2-40B4-BE49-F238E27FC236}">
                <a16:creationId xmlns:a16="http://schemas.microsoft.com/office/drawing/2014/main" id="{466BC747-93A2-4403-A051-FC04A2F2D9A1}"/>
              </a:ext>
            </a:extLst>
          </p:cNvPr>
          <p:cNvSpPr txBox="1"/>
          <p:nvPr/>
        </p:nvSpPr>
        <p:spPr>
          <a:xfrm>
            <a:off x="674730" y="2468361"/>
            <a:ext cx="5720862" cy="2677656"/>
          </a:xfrm>
          <a:prstGeom prst="rect">
            <a:avLst/>
          </a:prstGeom>
          <a:noFill/>
        </p:spPr>
        <p:txBody>
          <a:bodyPr wrap="square" rtlCol="0">
            <a:spAutoFit/>
          </a:bodyPr>
          <a:lstStyle/>
          <a:p>
            <a:pPr marL="457200" indent="-457200">
              <a:buFont typeface="Arial" panose="020B0604020202020204" pitchFamily="34" charset="0"/>
              <a:buChar char="•"/>
            </a:pPr>
            <a:r>
              <a:rPr lang="en-GB" sz="2800" dirty="0"/>
              <a:t>photo aesthetic</a:t>
            </a:r>
          </a:p>
          <a:p>
            <a:pPr marL="457200" indent="-457200">
              <a:buFont typeface="Arial" panose="020B0604020202020204" pitchFamily="34" charset="0"/>
              <a:buChar char="•"/>
            </a:pPr>
            <a:r>
              <a:rPr lang="en-GB" sz="2800" dirty="0"/>
              <a:t>priority: balance of placement</a:t>
            </a:r>
          </a:p>
          <a:p>
            <a:pPr marL="457200" indent="-457200">
              <a:buFont typeface="Arial" panose="020B0604020202020204" pitchFamily="34" charset="0"/>
              <a:buChar char="•"/>
            </a:pPr>
            <a:r>
              <a:rPr lang="en-GB" sz="2800" dirty="0"/>
              <a:t>aesthetic guideline </a:t>
            </a:r>
          </a:p>
          <a:p>
            <a:pPr marL="457200" indent="-457200">
              <a:buFont typeface="Arial" panose="020B0604020202020204" pitchFamily="34" charset="0"/>
              <a:buChar char="•"/>
            </a:pPr>
            <a:r>
              <a:rPr lang="en-GB" sz="2800" dirty="0"/>
              <a:t>automatic zooming, rotating or cropping according to aesthetic guideline</a:t>
            </a:r>
          </a:p>
        </p:txBody>
      </p:sp>
      <p:sp>
        <p:nvSpPr>
          <p:cNvPr id="11" name="Fußzeilenplatzhalter 3">
            <a:extLst>
              <a:ext uri="{FF2B5EF4-FFF2-40B4-BE49-F238E27FC236}">
                <a16:creationId xmlns:a16="http://schemas.microsoft.com/office/drawing/2014/main" id="{8908B4B1-F40D-4282-B529-42D6556EA9F5}"/>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grpSp>
        <p:nvGrpSpPr>
          <p:cNvPr id="18" name="Gruppieren 17">
            <a:extLst>
              <a:ext uri="{FF2B5EF4-FFF2-40B4-BE49-F238E27FC236}">
                <a16:creationId xmlns:a16="http://schemas.microsoft.com/office/drawing/2014/main" id="{2E963584-C342-40F4-9CE4-2D063AFCC85B}"/>
              </a:ext>
            </a:extLst>
          </p:cNvPr>
          <p:cNvGrpSpPr/>
          <p:nvPr/>
        </p:nvGrpSpPr>
        <p:grpSpPr>
          <a:xfrm>
            <a:off x="330303" y="249239"/>
            <a:ext cx="11520000" cy="1260000"/>
            <a:chOff x="330303" y="249239"/>
            <a:chExt cx="11520000" cy="1260000"/>
          </a:xfrm>
        </p:grpSpPr>
        <p:sp>
          <p:nvSpPr>
            <p:cNvPr id="19" name="Titel 1">
              <a:extLst>
                <a:ext uri="{FF2B5EF4-FFF2-40B4-BE49-F238E27FC236}">
                  <a16:creationId xmlns:a16="http://schemas.microsoft.com/office/drawing/2014/main" id="{B15BDCF0-6065-4A0B-92D1-88C5A8341D84}"/>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0" name="Gruppieren 19">
              <a:extLst>
                <a:ext uri="{FF2B5EF4-FFF2-40B4-BE49-F238E27FC236}">
                  <a16:creationId xmlns:a16="http://schemas.microsoft.com/office/drawing/2014/main" id="{64337349-7236-4C42-8C0E-5A4FFA5312F6}"/>
                </a:ext>
              </a:extLst>
            </p:cNvPr>
            <p:cNvGrpSpPr/>
            <p:nvPr/>
          </p:nvGrpSpPr>
          <p:grpSpPr>
            <a:xfrm>
              <a:off x="330303" y="249239"/>
              <a:ext cx="11520000" cy="1260000"/>
              <a:chOff x="330303" y="249239"/>
              <a:chExt cx="11520000" cy="1260000"/>
            </a:xfrm>
          </p:grpSpPr>
          <p:sp>
            <p:nvSpPr>
              <p:cNvPr id="25" name="Rechteck 24">
                <a:extLst>
                  <a:ext uri="{FF2B5EF4-FFF2-40B4-BE49-F238E27FC236}">
                    <a16:creationId xmlns:a16="http://schemas.microsoft.com/office/drawing/2014/main" id="{A05E787B-15DD-4AF6-9335-48780F706FF7}"/>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9C1E8CF2-ED57-4331-8CC5-F7C2B88C9301}"/>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itel 1">
                <a:extLst>
                  <a:ext uri="{FF2B5EF4-FFF2-40B4-BE49-F238E27FC236}">
                    <a16:creationId xmlns:a16="http://schemas.microsoft.com/office/drawing/2014/main" id="{5BAD31FF-AC53-4E3F-91F3-2382F4E8EF03}"/>
                  </a:ext>
                </a:extLst>
              </p:cNvPr>
              <p:cNvSpPr txBox="1">
                <a:spLocks/>
              </p:cNvSpPr>
              <p:nvPr/>
            </p:nvSpPr>
            <p:spPr>
              <a:xfrm>
                <a:off x="526073" y="331051"/>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Goals</a:t>
                </a:r>
                <a:endParaRPr lang="en-GB" sz="4000" b="1">
                  <a:solidFill>
                    <a:srgbClr val="FFFFFF"/>
                  </a:solidFill>
                </a:endParaRPr>
              </a:p>
            </p:txBody>
          </p:sp>
        </p:grpSp>
      </p:grpSp>
      <p:sp>
        <p:nvSpPr>
          <p:cNvPr id="22" name="Ellipse 21">
            <a:extLst>
              <a:ext uri="{FF2B5EF4-FFF2-40B4-BE49-F238E27FC236}">
                <a16:creationId xmlns:a16="http://schemas.microsoft.com/office/drawing/2014/main" id="{E71B77AB-01C9-4FD9-B9BD-14331271D8D5}"/>
              </a:ext>
            </a:extLst>
          </p:cNvPr>
          <p:cNvSpPr/>
          <p:nvPr/>
        </p:nvSpPr>
        <p:spPr>
          <a:xfrm>
            <a:off x="10680460" y="417686"/>
            <a:ext cx="957600" cy="957600"/>
          </a:xfrm>
          <a:prstGeom prst="ellipse">
            <a:avLst/>
          </a:prstGeom>
          <a:solidFill>
            <a:srgbClr val="FF85C2"/>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23" name="Rechteck 22" descr="Ziel">
            <a:extLst>
              <a:ext uri="{FF2B5EF4-FFF2-40B4-BE49-F238E27FC236}">
                <a16:creationId xmlns:a16="http://schemas.microsoft.com/office/drawing/2014/main" id="{6E3E9DDE-1C2D-40A6-9188-E01780BFBA9B}"/>
              </a:ext>
            </a:extLst>
          </p:cNvPr>
          <p:cNvSpPr/>
          <p:nvPr/>
        </p:nvSpPr>
        <p:spPr>
          <a:xfrm>
            <a:off x="10877988" y="609172"/>
            <a:ext cx="574628" cy="574628"/>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6" name="Grafik 15">
            <a:extLst>
              <a:ext uri="{FF2B5EF4-FFF2-40B4-BE49-F238E27FC236}">
                <a16:creationId xmlns:a16="http://schemas.microsoft.com/office/drawing/2014/main" id="{3B06E92F-DBD6-4686-AD3A-767A737A6C57}"/>
              </a:ext>
            </a:extLst>
          </p:cNvPr>
          <p:cNvPicPr>
            <a:picLocks noChangeAspect="1"/>
          </p:cNvPicPr>
          <p:nvPr/>
        </p:nvPicPr>
        <p:blipFill>
          <a:blip r:embed="rId5"/>
          <a:stretch>
            <a:fillRect/>
          </a:stretch>
        </p:blipFill>
        <p:spPr>
          <a:xfrm>
            <a:off x="8744699" y="4022633"/>
            <a:ext cx="2954670" cy="1969780"/>
          </a:xfrm>
          <a:prstGeom prst="rect">
            <a:avLst/>
          </a:prstGeom>
        </p:spPr>
      </p:pic>
      <p:pic>
        <p:nvPicPr>
          <p:cNvPr id="17" name="Grafik 16">
            <a:extLst>
              <a:ext uri="{FF2B5EF4-FFF2-40B4-BE49-F238E27FC236}">
                <a16:creationId xmlns:a16="http://schemas.microsoft.com/office/drawing/2014/main" id="{5EE2CDAD-B470-4F7C-975D-7054FA5C8010}"/>
              </a:ext>
            </a:extLst>
          </p:cNvPr>
          <p:cNvPicPr>
            <a:picLocks noChangeAspect="1"/>
          </p:cNvPicPr>
          <p:nvPr/>
        </p:nvPicPr>
        <p:blipFill>
          <a:blip r:embed="rId6"/>
          <a:stretch>
            <a:fillRect/>
          </a:stretch>
        </p:blipFill>
        <p:spPr>
          <a:xfrm>
            <a:off x="8745325" y="1939942"/>
            <a:ext cx="2936631" cy="1969780"/>
          </a:xfrm>
          <a:prstGeom prst="rect">
            <a:avLst/>
          </a:prstGeom>
        </p:spPr>
      </p:pic>
      <p:sp>
        <p:nvSpPr>
          <p:cNvPr id="28" name="Fußzeilenplatzhalter 3">
            <a:extLst>
              <a:ext uri="{FF2B5EF4-FFF2-40B4-BE49-F238E27FC236}">
                <a16:creationId xmlns:a16="http://schemas.microsoft.com/office/drawing/2014/main" id="{41EDD242-31EF-493F-93E8-351475354F6D}"/>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280167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6</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Samples</a:t>
            </a:r>
            <a:endParaRPr lang="en-GB" sz="4000" b="1">
              <a:solidFill>
                <a:srgbClr val="FFFFFF"/>
              </a:solidFill>
            </a:endParaRPr>
          </a:p>
        </p:txBody>
      </p:sp>
      <p:sp>
        <p:nvSpPr>
          <p:cNvPr id="11" name="Fußzeilenplatzhalter 3">
            <a:extLst>
              <a:ext uri="{FF2B5EF4-FFF2-40B4-BE49-F238E27FC236}">
                <a16:creationId xmlns:a16="http://schemas.microsoft.com/office/drawing/2014/main" id="{8908B4B1-F40D-4282-B529-42D6556EA9F5}"/>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23" name="Rechteck 22" descr="Ziel">
            <a:extLst>
              <a:ext uri="{FF2B5EF4-FFF2-40B4-BE49-F238E27FC236}">
                <a16:creationId xmlns:a16="http://schemas.microsoft.com/office/drawing/2014/main" id="{6E3E9DDE-1C2D-40A6-9188-E01780BFBA9B}"/>
              </a:ext>
            </a:extLst>
          </p:cNvPr>
          <p:cNvSpPr/>
          <p:nvPr/>
        </p:nvSpPr>
        <p:spPr>
          <a:xfrm>
            <a:off x="10893894" y="631119"/>
            <a:ext cx="574628" cy="574628"/>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6" name="Grafik 15" descr="Ein Bild, das Wasser, draußen, Ozean, Strand enthält.&#10;&#10;Automatisch generierte Beschreibung">
            <a:extLst>
              <a:ext uri="{FF2B5EF4-FFF2-40B4-BE49-F238E27FC236}">
                <a16:creationId xmlns:a16="http://schemas.microsoft.com/office/drawing/2014/main" id="{EF5A26DB-E5D0-434E-82E9-7B9A5106CD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9376" y="2870053"/>
            <a:ext cx="3845566" cy="2884175"/>
          </a:xfrm>
          <a:prstGeom prst="rect">
            <a:avLst/>
          </a:prstGeom>
        </p:spPr>
      </p:pic>
      <p:pic>
        <p:nvPicPr>
          <p:cNvPr id="6" name="Grafik 5" descr="Ein Bild, das Pflanze, Blume, klein, Vase enthält.&#10;&#10;Automatisch generierte Beschreibung">
            <a:extLst>
              <a:ext uri="{FF2B5EF4-FFF2-40B4-BE49-F238E27FC236}">
                <a16:creationId xmlns:a16="http://schemas.microsoft.com/office/drawing/2014/main" id="{A499FBE9-C2F0-4899-B8E0-CC342FD7A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8354" y="2870053"/>
            <a:ext cx="4337799" cy="2884175"/>
          </a:xfrm>
          <a:prstGeom prst="rect">
            <a:avLst/>
          </a:prstGeom>
        </p:spPr>
      </p:pic>
      <p:grpSp>
        <p:nvGrpSpPr>
          <p:cNvPr id="17" name="Gruppieren 16">
            <a:extLst>
              <a:ext uri="{FF2B5EF4-FFF2-40B4-BE49-F238E27FC236}">
                <a16:creationId xmlns:a16="http://schemas.microsoft.com/office/drawing/2014/main" id="{4DEE335B-85C6-4F22-915D-26D806ADF417}"/>
              </a:ext>
            </a:extLst>
          </p:cNvPr>
          <p:cNvGrpSpPr/>
          <p:nvPr/>
        </p:nvGrpSpPr>
        <p:grpSpPr>
          <a:xfrm>
            <a:off x="330303" y="249239"/>
            <a:ext cx="11520000" cy="1260000"/>
            <a:chOff x="330303" y="249239"/>
            <a:chExt cx="11520000" cy="1260000"/>
          </a:xfrm>
        </p:grpSpPr>
        <p:sp>
          <p:nvSpPr>
            <p:cNvPr id="21" name="Titel 1">
              <a:extLst>
                <a:ext uri="{FF2B5EF4-FFF2-40B4-BE49-F238E27FC236}">
                  <a16:creationId xmlns:a16="http://schemas.microsoft.com/office/drawing/2014/main" id="{89C2A3EC-2D97-4EA2-A445-F832BA6B4DB6}"/>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2" name="Gruppieren 21">
              <a:extLst>
                <a:ext uri="{FF2B5EF4-FFF2-40B4-BE49-F238E27FC236}">
                  <a16:creationId xmlns:a16="http://schemas.microsoft.com/office/drawing/2014/main" id="{0749F880-0B50-4FDD-8BE7-4164B85B575A}"/>
                </a:ext>
              </a:extLst>
            </p:cNvPr>
            <p:cNvGrpSpPr/>
            <p:nvPr/>
          </p:nvGrpSpPr>
          <p:grpSpPr>
            <a:xfrm>
              <a:off x="330303" y="249239"/>
              <a:ext cx="11520000" cy="1260000"/>
              <a:chOff x="330303" y="249239"/>
              <a:chExt cx="11520000" cy="1260000"/>
            </a:xfrm>
          </p:grpSpPr>
          <p:sp>
            <p:nvSpPr>
              <p:cNvPr id="24" name="Rechteck 23">
                <a:extLst>
                  <a:ext uri="{FF2B5EF4-FFF2-40B4-BE49-F238E27FC236}">
                    <a16:creationId xmlns:a16="http://schemas.microsoft.com/office/drawing/2014/main" id="{400CAECD-3695-4501-B625-A31E23E122A1}"/>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itel 1">
                <a:extLst>
                  <a:ext uri="{FF2B5EF4-FFF2-40B4-BE49-F238E27FC236}">
                    <a16:creationId xmlns:a16="http://schemas.microsoft.com/office/drawing/2014/main" id="{000DD40A-6FA0-480A-B8C5-0A8E0F93B48C}"/>
                  </a:ext>
                </a:extLst>
              </p:cNvPr>
              <p:cNvSpPr txBox="1">
                <a:spLocks/>
              </p:cNvSpPr>
              <p:nvPr/>
            </p:nvSpPr>
            <p:spPr>
              <a:xfrm>
                <a:off x="526073" y="331051"/>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Samples</a:t>
                </a:r>
                <a:endParaRPr lang="en-GB" sz="4000" b="1">
                  <a:solidFill>
                    <a:srgbClr val="FFFFFF"/>
                  </a:solidFill>
                </a:endParaRPr>
              </a:p>
            </p:txBody>
          </p:sp>
          <p:sp>
            <p:nvSpPr>
              <p:cNvPr id="25" name="Rechteck 24">
                <a:extLst>
                  <a:ext uri="{FF2B5EF4-FFF2-40B4-BE49-F238E27FC236}">
                    <a16:creationId xmlns:a16="http://schemas.microsoft.com/office/drawing/2014/main" id="{27BACFAE-941E-436E-A471-BB33E28DCF84}"/>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Ellipse 17">
            <a:extLst>
              <a:ext uri="{FF2B5EF4-FFF2-40B4-BE49-F238E27FC236}">
                <a16:creationId xmlns:a16="http://schemas.microsoft.com/office/drawing/2014/main" id="{400FA984-2C4E-43CA-BCBB-2A02F1ABF167}"/>
              </a:ext>
            </a:extLst>
          </p:cNvPr>
          <p:cNvSpPr/>
          <p:nvPr/>
        </p:nvSpPr>
        <p:spPr>
          <a:xfrm>
            <a:off x="10723980" y="445552"/>
            <a:ext cx="957533" cy="957533"/>
          </a:xfrm>
          <a:prstGeom prst="ellipse">
            <a:avLst/>
          </a:prstGeom>
          <a:solidFill>
            <a:srgbClr val="FF61B0"/>
          </a:solidFill>
        </p:spPr>
        <p:style>
          <a:lnRef idx="0">
            <a:schemeClr val="lt1">
              <a:alpha val="0"/>
              <a:hueOff val="0"/>
              <a:satOff val="0"/>
              <a:lumOff val="0"/>
              <a:alphaOff val="0"/>
            </a:schemeClr>
          </a:lnRef>
          <a:fillRef idx="1">
            <a:scrgbClr r="0" g="0" b="0"/>
          </a:fillRef>
          <a:effectRef idx="0">
            <a:schemeClr val="accent5">
              <a:hueOff val="0"/>
              <a:satOff val="0"/>
              <a:lumOff val="0"/>
              <a:alphaOff val="0"/>
            </a:schemeClr>
          </a:effectRef>
          <a:fontRef idx="minor"/>
        </p:style>
      </p:sp>
      <p:sp>
        <p:nvSpPr>
          <p:cNvPr id="19" name="Rechteck 18" descr="Bilder">
            <a:extLst>
              <a:ext uri="{FF2B5EF4-FFF2-40B4-BE49-F238E27FC236}">
                <a16:creationId xmlns:a16="http://schemas.microsoft.com/office/drawing/2014/main" id="{1E45893F-79CC-462C-A75B-A42DFB845520}"/>
              </a:ext>
            </a:extLst>
          </p:cNvPr>
          <p:cNvSpPr/>
          <p:nvPr/>
        </p:nvSpPr>
        <p:spPr>
          <a:xfrm>
            <a:off x="10928038" y="649616"/>
            <a:ext cx="549404" cy="54940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 name="Textfeld 1">
            <a:extLst>
              <a:ext uri="{FF2B5EF4-FFF2-40B4-BE49-F238E27FC236}">
                <a16:creationId xmlns:a16="http://schemas.microsoft.com/office/drawing/2014/main" id="{DDD51293-F14C-4E59-A197-7C31C0DBFA67}"/>
              </a:ext>
            </a:extLst>
          </p:cNvPr>
          <p:cNvSpPr txBox="1"/>
          <p:nvPr/>
        </p:nvSpPr>
        <p:spPr>
          <a:xfrm>
            <a:off x="1974465" y="2017833"/>
            <a:ext cx="2355388" cy="461665"/>
          </a:xfrm>
          <a:prstGeom prst="rect">
            <a:avLst/>
          </a:prstGeom>
          <a:noFill/>
        </p:spPr>
        <p:txBody>
          <a:bodyPr wrap="square" rtlCol="0">
            <a:spAutoFit/>
          </a:bodyPr>
          <a:lstStyle/>
          <a:p>
            <a:r>
              <a:rPr lang="en-GB" sz="2400"/>
              <a:t>Horizontal Lines</a:t>
            </a:r>
          </a:p>
        </p:txBody>
      </p:sp>
      <p:sp>
        <p:nvSpPr>
          <p:cNvPr id="20" name="Textfeld 19">
            <a:extLst>
              <a:ext uri="{FF2B5EF4-FFF2-40B4-BE49-F238E27FC236}">
                <a16:creationId xmlns:a16="http://schemas.microsoft.com/office/drawing/2014/main" id="{40B02249-1091-4192-B0A0-0A84ED59B188}"/>
              </a:ext>
            </a:extLst>
          </p:cNvPr>
          <p:cNvSpPr txBox="1"/>
          <p:nvPr/>
        </p:nvSpPr>
        <p:spPr>
          <a:xfrm>
            <a:off x="7917703" y="2017833"/>
            <a:ext cx="2540111" cy="461665"/>
          </a:xfrm>
          <a:prstGeom prst="rect">
            <a:avLst/>
          </a:prstGeom>
          <a:noFill/>
        </p:spPr>
        <p:txBody>
          <a:bodyPr wrap="square" rtlCol="0">
            <a:spAutoFit/>
          </a:bodyPr>
          <a:lstStyle/>
          <a:p>
            <a:r>
              <a:rPr lang="en-GB" sz="2400"/>
              <a:t>Object Placement</a:t>
            </a:r>
          </a:p>
        </p:txBody>
      </p:sp>
      <p:sp>
        <p:nvSpPr>
          <p:cNvPr id="27" name="Fußzeilenplatzhalter 3">
            <a:extLst>
              <a:ext uri="{FF2B5EF4-FFF2-40B4-BE49-F238E27FC236}">
                <a16:creationId xmlns:a16="http://schemas.microsoft.com/office/drawing/2014/main" id="{8EF2DEAC-A6BB-45FF-8071-0174CEEB683B}"/>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236167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141F441D-2AF2-4314-9007-4E78EA02D16F}"/>
              </a:ext>
            </a:extLst>
          </p:cNvPr>
          <p:cNvGrpSpPr/>
          <p:nvPr/>
        </p:nvGrpSpPr>
        <p:grpSpPr>
          <a:xfrm>
            <a:off x="330303" y="249239"/>
            <a:ext cx="11520000" cy="1260000"/>
            <a:chOff x="330303" y="249239"/>
            <a:chExt cx="11520000" cy="1260000"/>
          </a:xfrm>
        </p:grpSpPr>
        <p:sp>
          <p:nvSpPr>
            <p:cNvPr id="27" name="Titel 1">
              <a:extLst>
                <a:ext uri="{FF2B5EF4-FFF2-40B4-BE49-F238E27FC236}">
                  <a16:creationId xmlns:a16="http://schemas.microsoft.com/office/drawing/2014/main" id="{6CD9494C-88E5-4DEC-A6A9-29A5E28E3802}"/>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28" name="Gruppieren 27">
              <a:extLst>
                <a:ext uri="{FF2B5EF4-FFF2-40B4-BE49-F238E27FC236}">
                  <a16:creationId xmlns:a16="http://schemas.microsoft.com/office/drawing/2014/main" id="{AA64B000-2353-4F19-BFA0-5E6C52FA585A}"/>
                </a:ext>
              </a:extLst>
            </p:cNvPr>
            <p:cNvGrpSpPr/>
            <p:nvPr/>
          </p:nvGrpSpPr>
          <p:grpSpPr>
            <a:xfrm>
              <a:off x="330303" y="249239"/>
              <a:ext cx="11520000" cy="1260000"/>
              <a:chOff x="330303" y="249239"/>
              <a:chExt cx="11520000" cy="1260000"/>
            </a:xfrm>
          </p:grpSpPr>
          <p:sp>
            <p:nvSpPr>
              <p:cNvPr id="30" name="Rechteck 29">
                <a:extLst>
                  <a:ext uri="{FF2B5EF4-FFF2-40B4-BE49-F238E27FC236}">
                    <a16:creationId xmlns:a16="http://schemas.microsoft.com/office/drawing/2014/main" id="{D3833DC9-F335-4C34-B031-9DC6E8B90020}"/>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F193A01C-98A2-4951-9DCA-6A01DAD8F314}"/>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Theory</a:t>
            </a:r>
            <a:endParaRPr lang="en-GB" sz="4000" b="1">
              <a:solidFill>
                <a:srgbClr val="FFFFFF"/>
              </a:solidFill>
            </a:endParaRPr>
          </a:p>
        </p:txBody>
      </p:sp>
      <p:sp>
        <p:nvSpPr>
          <p:cNvPr id="19" name="Textfeld 18">
            <a:extLst>
              <a:ext uri="{FF2B5EF4-FFF2-40B4-BE49-F238E27FC236}">
                <a16:creationId xmlns:a16="http://schemas.microsoft.com/office/drawing/2014/main" id="{E175D42C-70BF-49F1-ABB8-0F91CCBED159}"/>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Introduction</a:t>
            </a:r>
            <a:r>
              <a:rPr lang="de-DE">
                <a:solidFill>
                  <a:schemeClr val="bg1"/>
                </a:solidFill>
              </a:rPr>
              <a:t> Rule </a:t>
            </a:r>
            <a:r>
              <a:rPr lang="de-DE" err="1">
                <a:solidFill>
                  <a:schemeClr val="bg1"/>
                </a:solidFill>
              </a:rPr>
              <a:t>of</a:t>
            </a:r>
            <a:r>
              <a:rPr lang="de-DE">
                <a:solidFill>
                  <a:schemeClr val="bg1"/>
                </a:solidFill>
              </a:rPr>
              <a:t> </a:t>
            </a:r>
            <a:r>
              <a:rPr lang="de-DE" err="1">
                <a:solidFill>
                  <a:schemeClr val="bg1"/>
                </a:solidFill>
              </a:rPr>
              <a:t>Thirds</a:t>
            </a:r>
            <a:endParaRPr lang="de-DE">
              <a:solidFill>
                <a:schemeClr val="bg1"/>
              </a:solidFill>
            </a:endParaRPr>
          </a:p>
        </p:txBody>
      </p:sp>
      <p:sp>
        <p:nvSpPr>
          <p:cNvPr id="17" name="Fußzeilenplatzhalter 3">
            <a:extLst>
              <a:ext uri="{FF2B5EF4-FFF2-40B4-BE49-F238E27FC236}">
                <a16:creationId xmlns:a16="http://schemas.microsoft.com/office/drawing/2014/main" id="{01B117B1-4890-499C-8BDF-83870330F51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sp>
        <p:nvSpPr>
          <p:cNvPr id="33" name="Ellipse 32">
            <a:extLst>
              <a:ext uri="{FF2B5EF4-FFF2-40B4-BE49-F238E27FC236}">
                <a16:creationId xmlns:a16="http://schemas.microsoft.com/office/drawing/2014/main" id="{E9591FCF-3947-4525-9423-FCA708E01AF4}"/>
              </a:ext>
            </a:extLst>
          </p:cNvPr>
          <p:cNvSpPr/>
          <p:nvPr/>
        </p:nvSpPr>
        <p:spPr>
          <a:xfrm>
            <a:off x="10704081" y="425784"/>
            <a:ext cx="957533" cy="957533"/>
          </a:xfrm>
          <a:prstGeom prst="ellipse">
            <a:avLst/>
          </a:prstGeom>
          <a:solidFill>
            <a:srgbClr val="FF2994"/>
          </a:solidFill>
        </p:spPr>
        <p:style>
          <a:lnRef idx="0">
            <a:schemeClr val="lt1">
              <a:alpha val="0"/>
              <a:hueOff val="0"/>
              <a:satOff val="0"/>
              <a:lumOff val="0"/>
              <a:alphaOff val="0"/>
            </a:schemeClr>
          </a:lnRef>
          <a:fillRef idx="1">
            <a:scrgbClr r="0" g="0" b="0"/>
          </a:fillRef>
          <a:effectRef idx="0">
            <a:schemeClr val="accent6">
              <a:hueOff val="0"/>
              <a:satOff val="0"/>
              <a:lumOff val="0"/>
              <a:alphaOff val="0"/>
            </a:schemeClr>
          </a:effectRef>
          <a:fontRef idx="minor"/>
        </p:style>
      </p:sp>
      <p:sp>
        <p:nvSpPr>
          <p:cNvPr id="34" name="Rechteck 33" descr="Lehrer">
            <a:extLst>
              <a:ext uri="{FF2B5EF4-FFF2-40B4-BE49-F238E27FC236}">
                <a16:creationId xmlns:a16="http://schemas.microsoft.com/office/drawing/2014/main" id="{0141EB0E-2E73-40DC-BE0C-8B6CEA049AE2}"/>
              </a:ext>
            </a:extLst>
          </p:cNvPr>
          <p:cNvSpPr/>
          <p:nvPr/>
        </p:nvSpPr>
        <p:spPr>
          <a:xfrm>
            <a:off x="10908145" y="629848"/>
            <a:ext cx="549404" cy="549404"/>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Textfeld 2">
            <a:extLst>
              <a:ext uri="{FF2B5EF4-FFF2-40B4-BE49-F238E27FC236}">
                <a16:creationId xmlns:a16="http://schemas.microsoft.com/office/drawing/2014/main" id="{C7DF2870-0F39-4E94-821B-1C2D078CB374}"/>
              </a:ext>
            </a:extLst>
          </p:cNvPr>
          <p:cNvSpPr txBox="1"/>
          <p:nvPr/>
        </p:nvSpPr>
        <p:spPr>
          <a:xfrm>
            <a:off x="476505" y="1647257"/>
            <a:ext cx="11230364" cy="954107"/>
          </a:xfrm>
          <a:prstGeom prst="rect">
            <a:avLst/>
          </a:prstGeom>
          <a:noFill/>
        </p:spPr>
        <p:txBody>
          <a:bodyPr wrap="square" rtlCol="0">
            <a:spAutoFit/>
          </a:bodyPr>
          <a:lstStyle/>
          <a:p>
            <a:pPr algn="ctr"/>
            <a:r>
              <a:rPr lang="en-GB" sz="2800" b="1" dirty="0"/>
              <a:t>Rule of Thirds </a:t>
            </a:r>
            <a:r>
              <a:rPr lang="en-GB" sz="2800" dirty="0"/>
              <a:t>was written down by John Thomas Smith in 1797. It is a design rule in photography based on the theory of proportion. </a:t>
            </a:r>
            <a:r>
              <a:rPr lang="en-GB" sz="2000" dirty="0"/>
              <a:t>(</a:t>
            </a:r>
            <a:r>
              <a:rPr lang="en-GB" sz="2000" dirty="0" err="1"/>
              <a:t>vgl</a:t>
            </a:r>
            <a:r>
              <a:rPr lang="en-GB" sz="2000" dirty="0"/>
              <a:t>. </a:t>
            </a:r>
            <a:r>
              <a:rPr lang="en-GB" sz="2000" dirty="0">
                <a:hlinkClick r:id="rId5" action="ppaction://hlinksldjump"/>
              </a:rPr>
              <a:t>[2]</a:t>
            </a:r>
            <a:r>
              <a:rPr lang="en-GB" sz="2000" dirty="0"/>
              <a:t>)</a:t>
            </a:r>
            <a:endParaRPr lang="en-GB" sz="2800" b="1" dirty="0"/>
          </a:p>
        </p:txBody>
      </p:sp>
      <p:pic>
        <p:nvPicPr>
          <p:cNvPr id="20" name="Grafik 19" descr="Ein Bild, das draußen, Gras, Gebäude, Turm enthält.&#10;&#10;Automatisch generierte Beschreibung">
            <a:extLst>
              <a:ext uri="{FF2B5EF4-FFF2-40B4-BE49-F238E27FC236}">
                <a16:creationId xmlns:a16="http://schemas.microsoft.com/office/drawing/2014/main" id="{2CA52848-F2B1-44EE-99A0-17BA19D73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403" y="3204821"/>
            <a:ext cx="3532308" cy="2354871"/>
          </a:xfrm>
          <a:prstGeom prst="rect">
            <a:avLst/>
          </a:prstGeom>
        </p:spPr>
      </p:pic>
      <p:pic>
        <p:nvPicPr>
          <p:cNvPr id="31" name="Grafik 30">
            <a:extLst>
              <a:ext uri="{FF2B5EF4-FFF2-40B4-BE49-F238E27FC236}">
                <a16:creationId xmlns:a16="http://schemas.microsoft.com/office/drawing/2014/main" id="{71BAB7DE-A7D5-4640-B3AC-77C33495312E}"/>
              </a:ext>
            </a:extLst>
          </p:cNvPr>
          <p:cNvPicPr/>
          <p:nvPr/>
        </p:nvPicPr>
        <p:blipFill rotWithShape="1">
          <a:blip r:embed="rId7"/>
          <a:srcRect l="4557" t="10897" r="24014" b="5851"/>
          <a:stretch/>
        </p:blipFill>
        <p:spPr>
          <a:xfrm>
            <a:off x="4279898" y="3212809"/>
            <a:ext cx="3681733" cy="2354213"/>
          </a:xfrm>
          <a:prstGeom prst="rect">
            <a:avLst/>
          </a:prstGeom>
        </p:spPr>
      </p:pic>
      <p:grpSp>
        <p:nvGrpSpPr>
          <p:cNvPr id="2" name="Gruppieren 1">
            <a:extLst>
              <a:ext uri="{FF2B5EF4-FFF2-40B4-BE49-F238E27FC236}">
                <a16:creationId xmlns:a16="http://schemas.microsoft.com/office/drawing/2014/main" id="{60A7E6E4-5035-41CB-ACE3-7578135EABC7}"/>
              </a:ext>
            </a:extLst>
          </p:cNvPr>
          <p:cNvGrpSpPr/>
          <p:nvPr/>
        </p:nvGrpSpPr>
        <p:grpSpPr>
          <a:xfrm>
            <a:off x="4453317" y="3287078"/>
            <a:ext cx="3366064" cy="2201465"/>
            <a:chOff x="4811735" y="3295591"/>
            <a:chExt cx="3762000" cy="2460414"/>
          </a:xfrm>
        </p:grpSpPr>
        <p:cxnSp>
          <p:nvCxnSpPr>
            <p:cNvPr id="36" name="Gerader Verbinder 35">
              <a:extLst>
                <a:ext uri="{FF2B5EF4-FFF2-40B4-BE49-F238E27FC236}">
                  <a16:creationId xmlns:a16="http://schemas.microsoft.com/office/drawing/2014/main" id="{EE49FF62-A155-4B9F-A535-D2F85F98A546}"/>
                </a:ext>
              </a:extLst>
            </p:cNvPr>
            <p:cNvCxnSpPr/>
            <p:nvPr/>
          </p:nvCxnSpPr>
          <p:spPr>
            <a:xfrm>
              <a:off x="6067669" y="3295591"/>
              <a:ext cx="0" cy="244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4E1C1FF7-218D-48EB-AC0F-802D6BC731A0}"/>
                </a:ext>
              </a:extLst>
            </p:cNvPr>
            <p:cNvCxnSpPr/>
            <p:nvPr/>
          </p:nvCxnSpPr>
          <p:spPr>
            <a:xfrm>
              <a:off x="7306067" y="3308005"/>
              <a:ext cx="0" cy="244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62A54277-9A60-47BE-A080-512489911DAC}"/>
                </a:ext>
              </a:extLst>
            </p:cNvPr>
            <p:cNvCxnSpPr>
              <a:cxnSpLocks/>
            </p:cNvCxnSpPr>
            <p:nvPr/>
          </p:nvCxnSpPr>
          <p:spPr>
            <a:xfrm>
              <a:off x="4811735" y="4107375"/>
              <a:ext cx="376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5D89CFB5-344C-4D67-AC9A-91D9ECC5C673}"/>
                </a:ext>
              </a:extLst>
            </p:cNvPr>
            <p:cNvCxnSpPr>
              <a:cxnSpLocks/>
            </p:cNvCxnSpPr>
            <p:nvPr/>
          </p:nvCxnSpPr>
          <p:spPr>
            <a:xfrm>
              <a:off x="4811735" y="4929114"/>
              <a:ext cx="376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uppieren 3">
            <a:extLst>
              <a:ext uri="{FF2B5EF4-FFF2-40B4-BE49-F238E27FC236}">
                <a16:creationId xmlns:a16="http://schemas.microsoft.com/office/drawing/2014/main" id="{1C304B26-FD6D-4807-A393-233FCDB16F67}"/>
              </a:ext>
            </a:extLst>
          </p:cNvPr>
          <p:cNvGrpSpPr/>
          <p:nvPr/>
        </p:nvGrpSpPr>
        <p:grpSpPr>
          <a:xfrm>
            <a:off x="5480436" y="3916792"/>
            <a:ext cx="1301328" cy="943224"/>
            <a:chOff x="5954260" y="4000256"/>
            <a:chExt cx="1454398" cy="1054171"/>
          </a:xfrm>
        </p:grpSpPr>
        <p:sp>
          <p:nvSpPr>
            <p:cNvPr id="45" name="Ellipse 44">
              <a:extLst>
                <a:ext uri="{FF2B5EF4-FFF2-40B4-BE49-F238E27FC236}">
                  <a16:creationId xmlns:a16="http://schemas.microsoft.com/office/drawing/2014/main" id="{6839C69D-77CF-4B82-8935-45A76272EFE1}"/>
                </a:ext>
              </a:extLst>
            </p:cNvPr>
            <p:cNvSpPr/>
            <p:nvPr/>
          </p:nvSpPr>
          <p:spPr>
            <a:xfrm>
              <a:off x="5954260" y="4000256"/>
              <a:ext cx="216000" cy="216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1E571F0C-1FDD-4A86-8D9D-CBE8A0BCD01F}"/>
                </a:ext>
              </a:extLst>
            </p:cNvPr>
            <p:cNvSpPr/>
            <p:nvPr/>
          </p:nvSpPr>
          <p:spPr>
            <a:xfrm>
              <a:off x="7192658" y="4015395"/>
              <a:ext cx="216000" cy="2109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Ellipse 46">
              <a:extLst>
                <a:ext uri="{FF2B5EF4-FFF2-40B4-BE49-F238E27FC236}">
                  <a16:creationId xmlns:a16="http://schemas.microsoft.com/office/drawing/2014/main" id="{86025570-9AD7-4CD7-80F3-D97F7D44622D}"/>
                </a:ext>
              </a:extLst>
            </p:cNvPr>
            <p:cNvSpPr/>
            <p:nvPr/>
          </p:nvSpPr>
          <p:spPr>
            <a:xfrm>
              <a:off x="5954260" y="4821995"/>
              <a:ext cx="216000" cy="216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689E4133-F3E2-477F-963C-DD3CBA9CFCB1}"/>
                </a:ext>
              </a:extLst>
            </p:cNvPr>
            <p:cNvSpPr/>
            <p:nvPr/>
          </p:nvSpPr>
          <p:spPr>
            <a:xfrm>
              <a:off x="7192658" y="4838427"/>
              <a:ext cx="216000" cy="216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35" name="Fußzeilenplatzhalter 3">
            <a:extLst>
              <a:ext uri="{FF2B5EF4-FFF2-40B4-BE49-F238E27FC236}">
                <a16:creationId xmlns:a16="http://schemas.microsoft.com/office/drawing/2014/main" id="{936AFA0F-1FF1-4CB6-8201-95138AEFB6BF}"/>
              </a:ext>
            </a:extLst>
          </p:cNvPr>
          <p:cNvSpPr>
            <a:spLocks noGrp="1"/>
          </p:cNvSpPr>
          <p:nvPr>
            <p:ph type="ftr" sz="quarter" idx="11"/>
          </p:nvPr>
        </p:nvSpPr>
        <p:spPr>
          <a:xfrm>
            <a:off x="4034287" y="6356350"/>
            <a:ext cx="4114800" cy="365125"/>
          </a:xfrm>
        </p:spPr>
        <p:txBody>
          <a:bodyPr/>
          <a:lstStyle/>
          <a:p>
            <a:r>
              <a:rPr lang="en-US" dirty="0"/>
              <a:t>Media Processing – Group F – Make It Aesthetic</a:t>
            </a:r>
          </a:p>
        </p:txBody>
      </p:sp>
      <p:pic>
        <p:nvPicPr>
          <p:cNvPr id="7" name="Grafik 6" descr="Ein Bild, das draußen, Gras, Gebäude, Hügel enthält.&#10;&#10;Automatisch generierte Beschreibung">
            <a:extLst>
              <a:ext uri="{FF2B5EF4-FFF2-40B4-BE49-F238E27FC236}">
                <a16:creationId xmlns:a16="http://schemas.microsoft.com/office/drawing/2014/main" id="{181DB11D-2987-4D17-AF31-7FCECBB76E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4818" y="3212809"/>
            <a:ext cx="3515485" cy="2354213"/>
          </a:xfrm>
          <a:prstGeom prst="rect">
            <a:avLst/>
          </a:prstGeom>
        </p:spPr>
      </p:pic>
    </p:spTree>
    <p:extLst>
      <p:ext uri="{BB962C8B-B14F-4D97-AF65-F5344CB8AC3E}">
        <p14:creationId xmlns:p14="http://schemas.microsoft.com/office/powerpoint/2010/main" val="11974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uppieren 41">
            <a:extLst>
              <a:ext uri="{FF2B5EF4-FFF2-40B4-BE49-F238E27FC236}">
                <a16:creationId xmlns:a16="http://schemas.microsoft.com/office/drawing/2014/main" id="{2FB10BD5-E580-4376-AB7A-729FD957BB2B}"/>
              </a:ext>
            </a:extLst>
          </p:cNvPr>
          <p:cNvGrpSpPr/>
          <p:nvPr/>
        </p:nvGrpSpPr>
        <p:grpSpPr>
          <a:xfrm>
            <a:off x="330303" y="249239"/>
            <a:ext cx="11520000" cy="1260000"/>
            <a:chOff x="330303" y="249239"/>
            <a:chExt cx="11520000" cy="1260000"/>
          </a:xfrm>
        </p:grpSpPr>
        <p:sp>
          <p:nvSpPr>
            <p:cNvPr id="43" name="Titel 1">
              <a:extLst>
                <a:ext uri="{FF2B5EF4-FFF2-40B4-BE49-F238E27FC236}">
                  <a16:creationId xmlns:a16="http://schemas.microsoft.com/office/drawing/2014/main" id="{D3FEDACF-0D33-4E49-B42F-8826F0570393}"/>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44" name="Gruppieren 43">
              <a:extLst>
                <a:ext uri="{FF2B5EF4-FFF2-40B4-BE49-F238E27FC236}">
                  <a16:creationId xmlns:a16="http://schemas.microsoft.com/office/drawing/2014/main" id="{C559531C-4AF1-4F9D-B833-84B3FA1FDE5C}"/>
                </a:ext>
              </a:extLst>
            </p:cNvPr>
            <p:cNvGrpSpPr/>
            <p:nvPr/>
          </p:nvGrpSpPr>
          <p:grpSpPr>
            <a:xfrm>
              <a:off x="330303" y="249239"/>
              <a:ext cx="11520000" cy="1260000"/>
              <a:chOff x="330303" y="249239"/>
              <a:chExt cx="11520000" cy="1260000"/>
            </a:xfrm>
          </p:grpSpPr>
          <p:sp>
            <p:nvSpPr>
              <p:cNvPr id="45" name="Rechteck 44">
                <a:extLst>
                  <a:ext uri="{FF2B5EF4-FFF2-40B4-BE49-F238E27FC236}">
                    <a16:creationId xmlns:a16="http://schemas.microsoft.com/office/drawing/2014/main" id="{A779ED09-2FE6-4000-A94E-ED547F2B0A7E}"/>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AB92162C-85D5-42FA-80CC-E17630756F76}"/>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a:xfrm>
            <a:off x="8644554" y="6356350"/>
            <a:ext cx="2743200" cy="365125"/>
          </a:xfrm>
        </p:spPr>
        <p:txBody>
          <a:bodyPr/>
          <a:lstStyle/>
          <a:p>
            <a:fld id="{3A98EE3D-8CD1-4C3F-BD1C-C98C9596463C}" type="slidenum">
              <a:rPr lang="en-US" smtClean="0"/>
              <a:t>8</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Process-Pipeline</a:t>
            </a:r>
            <a:endParaRPr lang="en-GB" sz="4000" b="1">
              <a:solidFill>
                <a:srgbClr val="FFFFFF"/>
              </a:solidFill>
            </a:endParaRPr>
          </a:p>
        </p:txBody>
      </p:sp>
      <p:sp>
        <p:nvSpPr>
          <p:cNvPr id="18" name="Fußzeilenplatzhalter 3">
            <a:extLst>
              <a:ext uri="{FF2B5EF4-FFF2-40B4-BE49-F238E27FC236}">
                <a16:creationId xmlns:a16="http://schemas.microsoft.com/office/drawing/2014/main" id="{EDBEAFDD-2CD6-4437-9A45-E45AC9709CE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grpSp>
        <p:nvGrpSpPr>
          <p:cNvPr id="113" name="Gruppieren 112">
            <a:extLst>
              <a:ext uri="{FF2B5EF4-FFF2-40B4-BE49-F238E27FC236}">
                <a16:creationId xmlns:a16="http://schemas.microsoft.com/office/drawing/2014/main" id="{41A24867-D3F5-44C7-9BD0-971F56330B70}"/>
              </a:ext>
            </a:extLst>
          </p:cNvPr>
          <p:cNvGrpSpPr/>
          <p:nvPr/>
        </p:nvGrpSpPr>
        <p:grpSpPr>
          <a:xfrm>
            <a:off x="521760" y="2056735"/>
            <a:ext cx="3684981" cy="4299615"/>
            <a:chOff x="521760" y="2056735"/>
            <a:chExt cx="3684981" cy="4299615"/>
          </a:xfrm>
        </p:grpSpPr>
        <p:pic>
          <p:nvPicPr>
            <p:cNvPr id="57" name="Grafik 56" descr="Kamera">
              <a:extLst>
                <a:ext uri="{FF2B5EF4-FFF2-40B4-BE49-F238E27FC236}">
                  <a16:creationId xmlns:a16="http://schemas.microsoft.com/office/drawing/2014/main" id="{465F0077-6722-4682-A2EE-F64BB33B80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760" y="2056735"/>
              <a:ext cx="557710" cy="538245"/>
            </a:xfrm>
            <a:prstGeom prst="rect">
              <a:avLst/>
            </a:prstGeom>
          </p:spPr>
        </p:pic>
        <p:cxnSp>
          <p:nvCxnSpPr>
            <p:cNvPr id="6" name="Gerade Verbindung mit Pfeil 5">
              <a:extLst>
                <a:ext uri="{FF2B5EF4-FFF2-40B4-BE49-F238E27FC236}">
                  <a16:creationId xmlns:a16="http://schemas.microsoft.com/office/drawing/2014/main" id="{4806EBD7-199E-41F6-82B8-3D64C5393DE1}"/>
                </a:ext>
              </a:extLst>
            </p:cNvPr>
            <p:cNvCxnSpPr/>
            <p:nvPr/>
          </p:nvCxnSpPr>
          <p:spPr>
            <a:xfrm>
              <a:off x="1185766" y="2333370"/>
              <a:ext cx="1008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F18CD897-A29D-4A1A-83F9-D46794EB1D41}"/>
                </a:ext>
              </a:extLst>
            </p:cNvPr>
            <p:cNvSpPr txBox="1"/>
            <p:nvPr/>
          </p:nvSpPr>
          <p:spPr>
            <a:xfrm>
              <a:off x="2282420" y="2071760"/>
              <a:ext cx="975994" cy="523220"/>
            </a:xfrm>
            <a:prstGeom prst="rect">
              <a:avLst/>
            </a:prstGeom>
            <a:solidFill>
              <a:srgbClr val="FF85C2"/>
            </a:solidFill>
            <a:ln>
              <a:solidFill>
                <a:srgbClr val="FFABD5"/>
              </a:solidFill>
            </a:ln>
          </p:spPr>
          <p:txBody>
            <a:bodyPr wrap="square" rtlCol="0">
              <a:spAutoFit/>
            </a:bodyPr>
            <a:lstStyle/>
            <a:p>
              <a:pPr algn="ctr"/>
              <a:r>
                <a:rPr lang="de-DE" sz="1400" err="1"/>
                <a:t>read</a:t>
              </a:r>
              <a:r>
                <a:rPr lang="de-DE" sz="1400"/>
                <a:t> in </a:t>
              </a:r>
              <a:r>
                <a:rPr lang="de-DE" sz="1400" err="1"/>
                <a:t>image</a:t>
              </a:r>
              <a:endParaRPr lang="de-DE" sz="1400"/>
            </a:p>
          </p:txBody>
        </p:sp>
        <p:sp>
          <p:nvSpPr>
            <p:cNvPr id="52" name="Textfeld 51">
              <a:extLst>
                <a:ext uri="{FF2B5EF4-FFF2-40B4-BE49-F238E27FC236}">
                  <a16:creationId xmlns:a16="http://schemas.microsoft.com/office/drawing/2014/main" id="{8EA7399C-F8A5-473D-B514-240895209DFA}"/>
                </a:ext>
              </a:extLst>
            </p:cNvPr>
            <p:cNvSpPr txBox="1"/>
            <p:nvPr/>
          </p:nvSpPr>
          <p:spPr>
            <a:xfrm>
              <a:off x="2277191" y="2949974"/>
              <a:ext cx="975993" cy="523220"/>
            </a:xfrm>
            <a:prstGeom prst="rect">
              <a:avLst/>
            </a:prstGeom>
            <a:solidFill>
              <a:srgbClr val="FF61B0"/>
            </a:solidFill>
            <a:ln>
              <a:solidFill>
                <a:srgbClr val="FF61B0"/>
              </a:solidFill>
            </a:ln>
          </p:spPr>
          <p:txBody>
            <a:bodyPr wrap="square" rtlCol="0">
              <a:spAutoFit/>
            </a:bodyPr>
            <a:lstStyle/>
            <a:p>
              <a:pPr algn="ctr"/>
              <a:r>
                <a:rPr lang="de-DE" sz="1400" err="1"/>
                <a:t>preprocess</a:t>
              </a:r>
              <a:r>
                <a:rPr lang="de-DE" sz="1400"/>
                <a:t> </a:t>
              </a:r>
              <a:r>
                <a:rPr lang="de-DE" sz="1400" err="1"/>
                <a:t>image</a:t>
              </a:r>
              <a:endParaRPr lang="de-DE" sz="1400"/>
            </a:p>
          </p:txBody>
        </p:sp>
        <p:sp>
          <p:nvSpPr>
            <p:cNvPr id="73" name="Textfeld 72">
              <a:extLst>
                <a:ext uri="{FF2B5EF4-FFF2-40B4-BE49-F238E27FC236}">
                  <a16:creationId xmlns:a16="http://schemas.microsoft.com/office/drawing/2014/main" id="{107D56D9-26AA-4462-8C51-75A51E7178E6}"/>
                </a:ext>
              </a:extLst>
            </p:cNvPr>
            <p:cNvSpPr txBox="1"/>
            <p:nvPr/>
          </p:nvSpPr>
          <p:spPr>
            <a:xfrm>
              <a:off x="1327669" y="3918788"/>
              <a:ext cx="881526"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r>
                <a:rPr lang="de-DE" sz="1400" err="1">
                  <a:solidFill>
                    <a:schemeClr val="bg1"/>
                  </a:solidFill>
                </a:rPr>
                <a:t>horizon</a:t>
              </a:r>
              <a:endParaRPr lang="de-DE" sz="1400">
                <a:solidFill>
                  <a:schemeClr val="bg1"/>
                </a:solidFill>
              </a:endParaRPr>
            </a:p>
          </p:txBody>
        </p:sp>
        <p:sp>
          <p:nvSpPr>
            <p:cNvPr id="56" name="Textfeld 55">
              <a:extLst>
                <a:ext uri="{FF2B5EF4-FFF2-40B4-BE49-F238E27FC236}">
                  <a16:creationId xmlns:a16="http://schemas.microsoft.com/office/drawing/2014/main" id="{5D273705-A426-4E83-A2D6-5E5D1A8324BC}"/>
                </a:ext>
              </a:extLst>
            </p:cNvPr>
            <p:cNvSpPr txBox="1"/>
            <p:nvPr/>
          </p:nvSpPr>
          <p:spPr>
            <a:xfrm>
              <a:off x="1327669"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grpSp>
          <p:nvGrpSpPr>
            <p:cNvPr id="58" name="Gruppieren 57">
              <a:extLst>
                <a:ext uri="{FF2B5EF4-FFF2-40B4-BE49-F238E27FC236}">
                  <a16:creationId xmlns:a16="http://schemas.microsoft.com/office/drawing/2014/main" id="{594048FC-29F9-4DD3-9366-983735B8FF96}"/>
                </a:ext>
              </a:extLst>
            </p:cNvPr>
            <p:cNvGrpSpPr/>
            <p:nvPr/>
          </p:nvGrpSpPr>
          <p:grpSpPr>
            <a:xfrm>
              <a:off x="2486332" y="5818105"/>
              <a:ext cx="557710" cy="538245"/>
              <a:chOff x="2116182" y="3294965"/>
              <a:chExt cx="720000" cy="720000"/>
            </a:xfrm>
          </p:grpSpPr>
          <p:sp>
            <p:nvSpPr>
              <p:cNvPr id="70" name="Rechteck 69">
                <a:extLst>
                  <a:ext uri="{FF2B5EF4-FFF2-40B4-BE49-F238E27FC236}">
                    <a16:creationId xmlns:a16="http://schemas.microsoft.com/office/drawing/2014/main" id="{43FA4044-6608-41B0-AA86-EAC97FA154B6}"/>
                  </a:ext>
                </a:extLst>
              </p:cNvPr>
              <p:cNvSpPr/>
              <p:nvPr/>
            </p:nvSpPr>
            <p:spPr>
              <a:xfrm>
                <a:off x="2116182" y="3294965"/>
                <a:ext cx="720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1" name="Grafik 70" descr="Bild">
                <a:extLst>
                  <a:ext uri="{FF2B5EF4-FFF2-40B4-BE49-F238E27FC236}">
                    <a16:creationId xmlns:a16="http://schemas.microsoft.com/office/drawing/2014/main" id="{28E7ADE8-7D3C-426E-9E54-4B56DE6DBC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16182" y="3294965"/>
                <a:ext cx="720000" cy="720000"/>
              </a:xfrm>
              <a:prstGeom prst="rect">
                <a:avLst/>
              </a:prstGeom>
            </p:spPr>
          </p:pic>
        </p:grpSp>
        <p:sp>
          <p:nvSpPr>
            <p:cNvPr id="69" name="Textfeld 68">
              <a:extLst>
                <a:ext uri="{FF2B5EF4-FFF2-40B4-BE49-F238E27FC236}">
                  <a16:creationId xmlns:a16="http://schemas.microsoft.com/office/drawing/2014/main" id="{715C56C4-AEB4-4C45-9BFC-0F3E7A164A66}"/>
                </a:ext>
              </a:extLst>
            </p:cNvPr>
            <p:cNvSpPr txBox="1"/>
            <p:nvPr/>
          </p:nvSpPr>
          <p:spPr>
            <a:xfrm>
              <a:off x="3361507" y="3938811"/>
              <a:ext cx="808943"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br>
                <a:rPr lang="de-DE" sz="1400">
                  <a:solidFill>
                    <a:schemeClr val="bg1"/>
                  </a:solidFill>
                </a:rPr>
              </a:br>
              <a:r>
                <a:rPr lang="de-DE" sz="1400" err="1">
                  <a:solidFill>
                    <a:schemeClr val="bg1"/>
                  </a:solidFill>
                </a:rPr>
                <a:t>object</a:t>
              </a:r>
              <a:r>
                <a:rPr lang="de-DE" sz="1400">
                  <a:solidFill>
                    <a:schemeClr val="bg1"/>
                  </a:solidFill>
                </a:rPr>
                <a:t> </a:t>
              </a:r>
            </a:p>
          </p:txBody>
        </p:sp>
        <p:sp>
          <p:nvSpPr>
            <p:cNvPr id="74" name="Textfeld 73">
              <a:extLst>
                <a:ext uri="{FF2B5EF4-FFF2-40B4-BE49-F238E27FC236}">
                  <a16:creationId xmlns:a16="http://schemas.microsoft.com/office/drawing/2014/main" id="{A97C54BF-2C37-4BBC-B5FE-90A581D0EC65}"/>
                </a:ext>
              </a:extLst>
            </p:cNvPr>
            <p:cNvSpPr txBox="1"/>
            <p:nvPr/>
          </p:nvSpPr>
          <p:spPr>
            <a:xfrm>
              <a:off x="3325215"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cxnSp>
          <p:nvCxnSpPr>
            <p:cNvPr id="75" name="Gerade Verbindung mit Pfeil 74">
              <a:extLst>
                <a:ext uri="{FF2B5EF4-FFF2-40B4-BE49-F238E27FC236}">
                  <a16:creationId xmlns:a16="http://schemas.microsoft.com/office/drawing/2014/main" id="{C2CF2886-7083-4F31-BAE0-3562E7DCE303}"/>
                </a:ext>
              </a:extLst>
            </p:cNvPr>
            <p:cNvCxnSpPr>
              <a:cxnSpLocks/>
            </p:cNvCxnSpPr>
            <p:nvPr/>
          </p:nvCxnSpPr>
          <p:spPr>
            <a:xfrm rot="5400000">
              <a:off x="2564192" y="2780983"/>
              <a:ext cx="324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krümmt 18">
              <a:extLst>
                <a:ext uri="{FF2B5EF4-FFF2-40B4-BE49-F238E27FC236}">
                  <a16:creationId xmlns:a16="http://schemas.microsoft.com/office/drawing/2014/main" id="{D562EAC8-EA20-4740-B772-DDF6B9648CD1}"/>
                </a:ext>
              </a:extLst>
            </p:cNvPr>
            <p:cNvCxnSpPr>
              <a:stCxn id="52" idx="2"/>
              <a:endCxn id="73" idx="0"/>
            </p:cNvCxnSpPr>
            <p:nvPr/>
          </p:nvCxnSpPr>
          <p:spPr>
            <a:xfrm rot="5400000">
              <a:off x="2044013" y="3197613"/>
              <a:ext cx="445594" cy="996756"/>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Verbinder: gekrümmt 79">
              <a:extLst>
                <a:ext uri="{FF2B5EF4-FFF2-40B4-BE49-F238E27FC236}">
                  <a16:creationId xmlns:a16="http://schemas.microsoft.com/office/drawing/2014/main" id="{448A50DC-B51B-409D-9341-B20DEE44C99A}"/>
                </a:ext>
              </a:extLst>
            </p:cNvPr>
            <p:cNvCxnSpPr>
              <a:stCxn id="52" idx="2"/>
              <a:endCxn id="69" idx="0"/>
            </p:cNvCxnSpPr>
            <p:nvPr/>
          </p:nvCxnSpPr>
          <p:spPr>
            <a:xfrm rot="16200000" flipH="1">
              <a:off x="3032775" y="3205606"/>
              <a:ext cx="465617" cy="100079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Gerade Verbindung mit Pfeil 80">
              <a:extLst>
                <a:ext uri="{FF2B5EF4-FFF2-40B4-BE49-F238E27FC236}">
                  <a16:creationId xmlns:a16="http://schemas.microsoft.com/office/drawing/2014/main" id="{B5E935CE-AA5D-43F2-B100-922F43CEA77D}"/>
                </a:ext>
              </a:extLst>
            </p:cNvPr>
            <p:cNvCxnSpPr>
              <a:cxnSpLocks/>
            </p:cNvCxnSpPr>
            <p:nvPr/>
          </p:nvCxnSpPr>
          <p:spPr>
            <a:xfrm rot="5400000">
              <a:off x="1570432" y="4670191"/>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65C288E4-08F1-4634-82C5-8A99FDA2B4C1}"/>
                </a:ext>
              </a:extLst>
            </p:cNvPr>
            <p:cNvCxnSpPr>
              <a:cxnSpLocks/>
            </p:cNvCxnSpPr>
            <p:nvPr/>
          </p:nvCxnSpPr>
          <p:spPr>
            <a:xfrm rot="5400000">
              <a:off x="3567979" y="4680365"/>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Verbinder: gekrümmt 85">
              <a:extLst>
                <a:ext uri="{FF2B5EF4-FFF2-40B4-BE49-F238E27FC236}">
                  <a16:creationId xmlns:a16="http://schemas.microsoft.com/office/drawing/2014/main" id="{05C967B4-7C09-47A2-B07C-3773D0AB57B1}"/>
                </a:ext>
              </a:extLst>
            </p:cNvPr>
            <p:cNvCxnSpPr>
              <a:cxnSpLocks/>
              <a:stCxn id="56" idx="2"/>
              <a:endCxn id="71" idx="1"/>
            </p:cNvCxnSpPr>
            <p:nvPr/>
          </p:nvCxnSpPr>
          <p:spPr>
            <a:xfrm rot="16200000" flipH="1">
              <a:off x="1792073" y="5392969"/>
              <a:ext cx="670618" cy="717900"/>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Verbinder: gekrümmt 90">
              <a:extLst>
                <a:ext uri="{FF2B5EF4-FFF2-40B4-BE49-F238E27FC236}">
                  <a16:creationId xmlns:a16="http://schemas.microsoft.com/office/drawing/2014/main" id="{ACDE233F-6D53-4FEB-B596-2E54A602C34A}"/>
                </a:ext>
              </a:extLst>
            </p:cNvPr>
            <p:cNvCxnSpPr>
              <a:stCxn id="74" idx="2"/>
              <a:endCxn id="71" idx="3"/>
            </p:cNvCxnSpPr>
            <p:nvPr/>
          </p:nvCxnSpPr>
          <p:spPr>
            <a:xfrm rot="5400000">
              <a:off x="3069701" y="5390951"/>
              <a:ext cx="670618" cy="721936"/>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7" name="Grafik 96">
            <a:extLst>
              <a:ext uri="{FF2B5EF4-FFF2-40B4-BE49-F238E27FC236}">
                <a16:creationId xmlns:a16="http://schemas.microsoft.com/office/drawing/2014/main" id="{2B72AAA2-3296-4E94-A36D-521283ED25C0}"/>
              </a:ext>
            </a:extLst>
          </p:cNvPr>
          <p:cNvPicPr>
            <a:picLocks noChangeAspect="1"/>
          </p:cNvPicPr>
          <p:nvPr/>
        </p:nvPicPr>
        <p:blipFill>
          <a:blip r:embed="rId7"/>
          <a:stretch>
            <a:fillRect/>
          </a:stretch>
        </p:blipFill>
        <p:spPr>
          <a:xfrm>
            <a:off x="6104251" y="1978963"/>
            <a:ext cx="5705368" cy="3865634"/>
          </a:xfrm>
          <a:prstGeom prst="rect">
            <a:avLst/>
          </a:prstGeom>
        </p:spPr>
      </p:pic>
      <p:pic>
        <p:nvPicPr>
          <p:cNvPr id="104" name="Grafik 103">
            <a:extLst>
              <a:ext uri="{FF2B5EF4-FFF2-40B4-BE49-F238E27FC236}">
                <a16:creationId xmlns:a16="http://schemas.microsoft.com/office/drawing/2014/main" id="{8D69ACCA-0ACE-48D1-8E5A-EC605CBDEA4C}"/>
              </a:ext>
            </a:extLst>
          </p:cNvPr>
          <p:cNvPicPr>
            <a:picLocks noChangeAspect="1"/>
          </p:cNvPicPr>
          <p:nvPr/>
        </p:nvPicPr>
        <p:blipFill>
          <a:blip r:embed="rId8"/>
          <a:stretch>
            <a:fillRect/>
          </a:stretch>
        </p:blipFill>
        <p:spPr>
          <a:xfrm>
            <a:off x="6103118" y="1978197"/>
            <a:ext cx="5706501" cy="3866400"/>
          </a:xfrm>
          <a:prstGeom prst="rect">
            <a:avLst/>
          </a:prstGeom>
        </p:spPr>
      </p:pic>
      <p:sp>
        <p:nvSpPr>
          <p:cNvPr id="114" name="Ellipse 113">
            <a:extLst>
              <a:ext uri="{FF2B5EF4-FFF2-40B4-BE49-F238E27FC236}">
                <a16:creationId xmlns:a16="http://schemas.microsoft.com/office/drawing/2014/main" id="{E66BB24E-394A-4B3D-9747-8FBA7F8FB44D}"/>
              </a:ext>
            </a:extLst>
          </p:cNvPr>
          <p:cNvSpPr/>
          <p:nvPr/>
        </p:nvSpPr>
        <p:spPr>
          <a:xfrm>
            <a:off x="10704081" y="431098"/>
            <a:ext cx="957533" cy="957533"/>
          </a:xfrm>
          <a:prstGeom prst="ellipse">
            <a:avLst/>
          </a:prstGeom>
          <a:solidFill>
            <a:srgbClr val="D20069"/>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15" name="Rechteck 114" descr="Workflow">
            <a:extLst>
              <a:ext uri="{FF2B5EF4-FFF2-40B4-BE49-F238E27FC236}">
                <a16:creationId xmlns:a16="http://schemas.microsoft.com/office/drawing/2014/main" id="{8734A2EF-9AD2-4739-BFD9-ADDE0B2EE8CA}"/>
              </a:ext>
            </a:extLst>
          </p:cNvPr>
          <p:cNvSpPr/>
          <p:nvPr/>
        </p:nvSpPr>
        <p:spPr>
          <a:xfrm>
            <a:off x="10908145" y="610741"/>
            <a:ext cx="549404" cy="549404"/>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 name="Rechteck 3">
            <a:extLst>
              <a:ext uri="{FF2B5EF4-FFF2-40B4-BE49-F238E27FC236}">
                <a16:creationId xmlns:a16="http://schemas.microsoft.com/office/drawing/2014/main" id="{0890626A-0D20-4A62-BBEE-F6AFE3EE8C51}"/>
              </a:ext>
            </a:extLst>
          </p:cNvPr>
          <p:cNvSpPr/>
          <p:nvPr/>
        </p:nvSpPr>
        <p:spPr>
          <a:xfrm>
            <a:off x="2193766" y="2618983"/>
            <a:ext cx="1127415" cy="86119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uppieren 6">
            <a:extLst>
              <a:ext uri="{FF2B5EF4-FFF2-40B4-BE49-F238E27FC236}">
                <a16:creationId xmlns:a16="http://schemas.microsoft.com/office/drawing/2014/main" id="{2264E41D-B217-4166-B500-7D0341AB7038}"/>
              </a:ext>
            </a:extLst>
          </p:cNvPr>
          <p:cNvGrpSpPr/>
          <p:nvPr/>
        </p:nvGrpSpPr>
        <p:grpSpPr>
          <a:xfrm>
            <a:off x="1107609" y="3478122"/>
            <a:ext cx="3320342" cy="1004243"/>
            <a:chOff x="1107609" y="3478122"/>
            <a:chExt cx="3320342" cy="1004243"/>
          </a:xfrm>
        </p:grpSpPr>
        <p:sp>
          <p:nvSpPr>
            <p:cNvPr id="49" name="Rechteck 48">
              <a:extLst>
                <a:ext uri="{FF2B5EF4-FFF2-40B4-BE49-F238E27FC236}">
                  <a16:creationId xmlns:a16="http://schemas.microsoft.com/office/drawing/2014/main" id="{C48CDA79-7D90-42D4-9E47-92AE3169975E}"/>
                </a:ext>
              </a:extLst>
            </p:cNvPr>
            <p:cNvSpPr/>
            <p:nvPr/>
          </p:nvSpPr>
          <p:spPr>
            <a:xfrm>
              <a:off x="2767760" y="3480182"/>
              <a:ext cx="1660191" cy="100218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hteck 49">
              <a:extLst>
                <a:ext uri="{FF2B5EF4-FFF2-40B4-BE49-F238E27FC236}">
                  <a16:creationId xmlns:a16="http://schemas.microsoft.com/office/drawing/2014/main" id="{DFA426A2-D1B3-43DE-B64F-4FC59847835F}"/>
                </a:ext>
              </a:extLst>
            </p:cNvPr>
            <p:cNvSpPr/>
            <p:nvPr/>
          </p:nvSpPr>
          <p:spPr>
            <a:xfrm>
              <a:off x="1107609" y="3478122"/>
              <a:ext cx="1660191" cy="99597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uppieren 7">
            <a:extLst>
              <a:ext uri="{FF2B5EF4-FFF2-40B4-BE49-F238E27FC236}">
                <a16:creationId xmlns:a16="http://schemas.microsoft.com/office/drawing/2014/main" id="{0E61EA5D-CD34-495E-877C-7533DBA7790F}"/>
              </a:ext>
            </a:extLst>
          </p:cNvPr>
          <p:cNvGrpSpPr/>
          <p:nvPr/>
        </p:nvGrpSpPr>
        <p:grpSpPr>
          <a:xfrm>
            <a:off x="1242583" y="4472004"/>
            <a:ext cx="3052023" cy="987939"/>
            <a:chOff x="1242583" y="4472004"/>
            <a:chExt cx="3052023" cy="987939"/>
          </a:xfrm>
        </p:grpSpPr>
        <p:sp>
          <p:nvSpPr>
            <p:cNvPr id="53" name="Rechteck 52">
              <a:extLst>
                <a:ext uri="{FF2B5EF4-FFF2-40B4-BE49-F238E27FC236}">
                  <a16:creationId xmlns:a16="http://schemas.microsoft.com/office/drawing/2014/main" id="{403E1FB1-38B3-414A-A9B8-98764F51B132}"/>
                </a:ext>
              </a:extLst>
            </p:cNvPr>
            <p:cNvSpPr/>
            <p:nvPr/>
          </p:nvSpPr>
          <p:spPr>
            <a:xfrm>
              <a:off x="1242583" y="4472004"/>
              <a:ext cx="1084414" cy="98010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hteck 53">
              <a:extLst>
                <a:ext uri="{FF2B5EF4-FFF2-40B4-BE49-F238E27FC236}">
                  <a16:creationId xmlns:a16="http://schemas.microsoft.com/office/drawing/2014/main" id="{C7EC44B3-7D10-4FBA-9EDE-BE70148F0A8A}"/>
                </a:ext>
              </a:extLst>
            </p:cNvPr>
            <p:cNvSpPr/>
            <p:nvPr/>
          </p:nvSpPr>
          <p:spPr>
            <a:xfrm>
              <a:off x="3210192" y="4479839"/>
              <a:ext cx="1084414" cy="98010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hteck 54">
            <a:extLst>
              <a:ext uri="{FF2B5EF4-FFF2-40B4-BE49-F238E27FC236}">
                <a16:creationId xmlns:a16="http://schemas.microsoft.com/office/drawing/2014/main" id="{3A183C60-C006-4E84-840B-A66DFB643AA0}"/>
              </a:ext>
            </a:extLst>
          </p:cNvPr>
          <p:cNvSpPr/>
          <p:nvPr/>
        </p:nvSpPr>
        <p:spPr>
          <a:xfrm>
            <a:off x="1682115" y="5453036"/>
            <a:ext cx="2188845" cy="97007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hteck 58">
            <a:extLst>
              <a:ext uri="{FF2B5EF4-FFF2-40B4-BE49-F238E27FC236}">
                <a16:creationId xmlns:a16="http://schemas.microsoft.com/office/drawing/2014/main" id="{E39746B9-43B6-4DC8-A4F6-01DF13E843A6}"/>
              </a:ext>
            </a:extLst>
          </p:cNvPr>
          <p:cNvSpPr/>
          <p:nvPr/>
        </p:nvSpPr>
        <p:spPr>
          <a:xfrm>
            <a:off x="1145343" y="1741202"/>
            <a:ext cx="2191267" cy="86119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uppieren 16">
            <a:extLst>
              <a:ext uri="{FF2B5EF4-FFF2-40B4-BE49-F238E27FC236}">
                <a16:creationId xmlns:a16="http://schemas.microsoft.com/office/drawing/2014/main" id="{6DB9D749-0CC1-463F-872E-56E486925510}"/>
              </a:ext>
            </a:extLst>
          </p:cNvPr>
          <p:cNvGrpSpPr/>
          <p:nvPr/>
        </p:nvGrpSpPr>
        <p:grpSpPr>
          <a:xfrm>
            <a:off x="5825448" y="1761970"/>
            <a:ext cx="6024855" cy="4353680"/>
            <a:chOff x="5825448" y="1761970"/>
            <a:chExt cx="6024855" cy="4353680"/>
          </a:xfrm>
        </p:grpSpPr>
        <p:grpSp>
          <p:nvGrpSpPr>
            <p:cNvPr id="102" name="Gruppieren 101">
              <a:extLst>
                <a:ext uri="{FF2B5EF4-FFF2-40B4-BE49-F238E27FC236}">
                  <a16:creationId xmlns:a16="http://schemas.microsoft.com/office/drawing/2014/main" id="{A1EF763C-3C3D-4E21-8F14-B9A0095441A0}"/>
                </a:ext>
              </a:extLst>
            </p:cNvPr>
            <p:cNvGrpSpPr/>
            <p:nvPr/>
          </p:nvGrpSpPr>
          <p:grpSpPr>
            <a:xfrm>
              <a:off x="5825448" y="1761970"/>
              <a:ext cx="6024855" cy="4353680"/>
              <a:chOff x="5974080" y="1817121"/>
              <a:chExt cx="6024855" cy="4353680"/>
            </a:xfrm>
          </p:grpSpPr>
          <p:sp>
            <p:nvSpPr>
              <p:cNvPr id="101" name="Rechteck 100">
                <a:extLst>
                  <a:ext uri="{FF2B5EF4-FFF2-40B4-BE49-F238E27FC236}">
                    <a16:creationId xmlns:a16="http://schemas.microsoft.com/office/drawing/2014/main" id="{D6D5825B-9B5A-4508-A6BE-9E68B50A3DB6}"/>
                  </a:ext>
                </a:extLst>
              </p:cNvPr>
              <p:cNvSpPr/>
              <p:nvPr/>
            </p:nvSpPr>
            <p:spPr>
              <a:xfrm>
                <a:off x="5974080" y="1893519"/>
                <a:ext cx="6024855" cy="427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9" name="Grafik 98">
                <a:extLst>
                  <a:ext uri="{FF2B5EF4-FFF2-40B4-BE49-F238E27FC236}">
                    <a16:creationId xmlns:a16="http://schemas.microsoft.com/office/drawing/2014/main" id="{CB399FA9-36AB-4B4B-B8B0-C6DF38FFF9B9}"/>
                  </a:ext>
                </a:extLst>
              </p:cNvPr>
              <p:cNvPicPr>
                <a:picLocks noChangeAspect="1"/>
              </p:cNvPicPr>
              <p:nvPr/>
            </p:nvPicPr>
            <p:blipFill>
              <a:blip r:embed="rId11"/>
              <a:stretch>
                <a:fillRect/>
              </a:stretch>
            </p:blipFill>
            <p:spPr>
              <a:xfrm>
                <a:off x="7410871" y="1817121"/>
                <a:ext cx="3090994" cy="2094276"/>
              </a:xfrm>
              <a:prstGeom prst="rect">
                <a:avLst/>
              </a:prstGeom>
            </p:spPr>
          </p:pic>
        </p:grpSp>
        <p:pic>
          <p:nvPicPr>
            <p:cNvPr id="16" name="Grafik 15">
              <a:extLst>
                <a:ext uri="{FF2B5EF4-FFF2-40B4-BE49-F238E27FC236}">
                  <a16:creationId xmlns:a16="http://schemas.microsoft.com/office/drawing/2014/main" id="{CECFD9BA-A448-4B43-8E28-C872B2FFB8EE}"/>
                </a:ext>
              </a:extLst>
            </p:cNvPr>
            <p:cNvPicPr>
              <a:picLocks noChangeAspect="1"/>
            </p:cNvPicPr>
            <p:nvPr/>
          </p:nvPicPr>
          <p:blipFill>
            <a:blip r:embed="rId12"/>
            <a:stretch>
              <a:fillRect/>
            </a:stretch>
          </p:blipFill>
          <p:spPr>
            <a:xfrm>
              <a:off x="7262240" y="3947113"/>
              <a:ext cx="3090994" cy="2057885"/>
            </a:xfrm>
            <a:prstGeom prst="rect">
              <a:avLst/>
            </a:prstGeom>
          </p:spPr>
        </p:pic>
      </p:grpSp>
      <p:grpSp>
        <p:nvGrpSpPr>
          <p:cNvPr id="3" name="Gruppieren 2">
            <a:extLst>
              <a:ext uri="{FF2B5EF4-FFF2-40B4-BE49-F238E27FC236}">
                <a16:creationId xmlns:a16="http://schemas.microsoft.com/office/drawing/2014/main" id="{EAA09E40-F6DA-4594-AC48-B4F03415BD2F}"/>
              </a:ext>
            </a:extLst>
          </p:cNvPr>
          <p:cNvGrpSpPr/>
          <p:nvPr/>
        </p:nvGrpSpPr>
        <p:grpSpPr>
          <a:xfrm>
            <a:off x="5825447" y="1725781"/>
            <a:ext cx="6024855" cy="4569863"/>
            <a:chOff x="5825447" y="1725781"/>
            <a:chExt cx="6024855" cy="4569863"/>
          </a:xfrm>
        </p:grpSpPr>
        <p:grpSp>
          <p:nvGrpSpPr>
            <p:cNvPr id="21" name="Gruppieren 20">
              <a:extLst>
                <a:ext uri="{FF2B5EF4-FFF2-40B4-BE49-F238E27FC236}">
                  <a16:creationId xmlns:a16="http://schemas.microsoft.com/office/drawing/2014/main" id="{95301A94-AB68-4C24-91B5-32282CC2B2AD}"/>
                </a:ext>
              </a:extLst>
            </p:cNvPr>
            <p:cNvGrpSpPr/>
            <p:nvPr/>
          </p:nvGrpSpPr>
          <p:grpSpPr>
            <a:xfrm>
              <a:off x="5825447" y="1867738"/>
              <a:ext cx="6024855" cy="4427906"/>
              <a:chOff x="5657815" y="1890352"/>
              <a:chExt cx="6024855" cy="4427906"/>
            </a:xfrm>
          </p:grpSpPr>
          <p:sp>
            <p:nvSpPr>
              <p:cNvPr id="106" name="Rechteck 105">
                <a:extLst>
                  <a:ext uri="{FF2B5EF4-FFF2-40B4-BE49-F238E27FC236}">
                    <a16:creationId xmlns:a16="http://schemas.microsoft.com/office/drawing/2014/main" id="{8E70674E-0068-42A4-8C30-A8B4540555B7}"/>
                  </a:ext>
                </a:extLst>
              </p:cNvPr>
              <p:cNvSpPr/>
              <p:nvPr/>
            </p:nvSpPr>
            <p:spPr>
              <a:xfrm>
                <a:off x="5657815" y="1890352"/>
                <a:ext cx="6024855" cy="4277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a:extLst>
                  <a:ext uri="{FF2B5EF4-FFF2-40B4-BE49-F238E27FC236}">
                    <a16:creationId xmlns:a16="http://schemas.microsoft.com/office/drawing/2014/main" id="{F3DC3354-19E0-4B63-9AA1-6D216D903B94}"/>
                  </a:ext>
                </a:extLst>
              </p:cNvPr>
              <p:cNvPicPr>
                <a:picLocks noChangeAspect="1"/>
              </p:cNvPicPr>
              <p:nvPr/>
            </p:nvPicPr>
            <p:blipFill>
              <a:blip r:embed="rId13"/>
              <a:stretch>
                <a:fillRect/>
              </a:stretch>
            </p:blipFill>
            <p:spPr>
              <a:xfrm>
                <a:off x="7065024" y="4123632"/>
                <a:ext cx="3283018" cy="2194626"/>
              </a:xfrm>
              <a:prstGeom prst="rect">
                <a:avLst/>
              </a:prstGeom>
            </p:spPr>
          </p:pic>
        </p:grpSp>
        <p:pic>
          <p:nvPicPr>
            <p:cNvPr id="60" name="Grafik 59">
              <a:extLst>
                <a:ext uri="{FF2B5EF4-FFF2-40B4-BE49-F238E27FC236}">
                  <a16:creationId xmlns:a16="http://schemas.microsoft.com/office/drawing/2014/main" id="{C6270FE2-E4D9-4803-B411-2BC54B7BA4F0}"/>
                </a:ext>
              </a:extLst>
            </p:cNvPr>
            <p:cNvPicPr>
              <a:picLocks noChangeAspect="1"/>
            </p:cNvPicPr>
            <p:nvPr/>
          </p:nvPicPr>
          <p:blipFill>
            <a:blip r:embed="rId14"/>
            <a:stretch>
              <a:fillRect/>
            </a:stretch>
          </p:blipFill>
          <p:spPr>
            <a:xfrm>
              <a:off x="7232656" y="1725781"/>
              <a:ext cx="3283018" cy="2225962"/>
            </a:xfrm>
            <a:prstGeom prst="rect">
              <a:avLst/>
            </a:prstGeom>
          </p:spPr>
        </p:pic>
      </p:grpSp>
      <p:sp>
        <p:nvSpPr>
          <p:cNvPr id="61" name="Fußzeilenplatzhalter 3">
            <a:extLst>
              <a:ext uri="{FF2B5EF4-FFF2-40B4-BE49-F238E27FC236}">
                <a16:creationId xmlns:a16="http://schemas.microsoft.com/office/drawing/2014/main" id="{9BDA24C3-F88D-4F64-A02F-A4E66148C3A3}"/>
              </a:ext>
            </a:extLst>
          </p:cNvPr>
          <p:cNvSpPr>
            <a:spLocks noGrp="1"/>
          </p:cNvSpPr>
          <p:nvPr>
            <p:ph type="ftr" sz="quarter" idx="11"/>
          </p:nvPr>
        </p:nvSpPr>
        <p:spPr>
          <a:xfrm>
            <a:off x="4034287" y="6356350"/>
            <a:ext cx="4114800" cy="365125"/>
          </a:xfrm>
        </p:spPr>
        <p:txBody>
          <a:bodyPr/>
          <a:lstStyle/>
          <a:p>
            <a:r>
              <a:rPr lang="en-US" dirty="0"/>
              <a:t>Media Processing – Group F – Make It Aesthetic</a:t>
            </a:r>
          </a:p>
        </p:txBody>
      </p:sp>
    </p:spTree>
    <p:extLst>
      <p:ext uri="{BB962C8B-B14F-4D97-AF65-F5344CB8AC3E}">
        <p14:creationId xmlns:p14="http://schemas.microsoft.com/office/powerpoint/2010/main" val="83080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9"/>
                                        </p:tgtEl>
                                      </p:cBhvr>
                                    </p:animEffect>
                                    <p:set>
                                      <p:cBhvr>
                                        <p:cTn id="7" dur="1" fill="hold">
                                          <p:stCondLst>
                                            <p:cond delay="499"/>
                                          </p:stCondLst>
                                        </p:cTn>
                                        <p:tgtEl>
                                          <p:spTgt spid="5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fade">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xit" presetSubtype="0" fill="hold" grpId="0" nodeType="withEffect">
                                  <p:stCondLst>
                                    <p:cond delay="0"/>
                                  </p:stCondLst>
                                  <p:childTnLst>
                                    <p:animEffect transition="out" filter="fade">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5"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uppieren 31">
            <a:extLst>
              <a:ext uri="{FF2B5EF4-FFF2-40B4-BE49-F238E27FC236}">
                <a16:creationId xmlns:a16="http://schemas.microsoft.com/office/drawing/2014/main" id="{0EB886D6-1588-4B7B-9554-05801A4A5C61}"/>
              </a:ext>
            </a:extLst>
          </p:cNvPr>
          <p:cNvGrpSpPr/>
          <p:nvPr/>
        </p:nvGrpSpPr>
        <p:grpSpPr>
          <a:xfrm>
            <a:off x="330303" y="249239"/>
            <a:ext cx="11520000" cy="1260000"/>
            <a:chOff x="330303" y="249239"/>
            <a:chExt cx="11520000" cy="1260000"/>
          </a:xfrm>
        </p:grpSpPr>
        <p:sp>
          <p:nvSpPr>
            <p:cNvPr id="33" name="Titel 1">
              <a:extLst>
                <a:ext uri="{FF2B5EF4-FFF2-40B4-BE49-F238E27FC236}">
                  <a16:creationId xmlns:a16="http://schemas.microsoft.com/office/drawing/2014/main" id="{B35A0B00-F15C-4519-ACFD-F46ACE9E4912}"/>
                </a:ext>
              </a:extLst>
            </p:cNvPr>
            <p:cNvSpPr txBox="1">
              <a:spLocks/>
            </p:cNvSpPr>
            <p:nvPr/>
          </p:nvSpPr>
          <p:spPr>
            <a:xfrm>
              <a:off x="521760" y="471348"/>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Motivation</a:t>
              </a:r>
              <a:endParaRPr lang="en-GB" sz="4000" b="1">
                <a:solidFill>
                  <a:srgbClr val="FFFFFF"/>
                </a:solidFill>
              </a:endParaRPr>
            </a:p>
          </p:txBody>
        </p:sp>
        <p:grpSp>
          <p:nvGrpSpPr>
            <p:cNvPr id="34" name="Gruppieren 33">
              <a:extLst>
                <a:ext uri="{FF2B5EF4-FFF2-40B4-BE49-F238E27FC236}">
                  <a16:creationId xmlns:a16="http://schemas.microsoft.com/office/drawing/2014/main" id="{72E82358-CD68-4A2B-8774-4B2D15104AB7}"/>
                </a:ext>
              </a:extLst>
            </p:cNvPr>
            <p:cNvGrpSpPr/>
            <p:nvPr/>
          </p:nvGrpSpPr>
          <p:grpSpPr>
            <a:xfrm>
              <a:off x="330303" y="249239"/>
              <a:ext cx="11520000" cy="1260000"/>
              <a:chOff x="330303" y="249239"/>
              <a:chExt cx="11520000" cy="1260000"/>
            </a:xfrm>
          </p:grpSpPr>
          <p:sp>
            <p:nvSpPr>
              <p:cNvPr id="35" name="Rechteck 34">
                <a:extLst>
                  <a:ext uri="{FF2B5EF4-FFF2-40B4-BE49-F238E27FC236}">
                    <a16:creationId xmlns:a16="http://schemas.microsoft.com/office/drawing/2014/main" id="{BDE68DDD-9F3D-47CF-9990-C4942B48C1C8}"/>
                  </a:ext>
                </a:extLst>
              </p:cNvPr>
              <p:cNvSpPr/>
              <p:nvPr/>
            </p:nvSpPr>
            <p:spPr>
              <a:xfrm>
                <a:off x="373755" y="292956"/>
                <a:ext cx="11435864" cy="1178011"/>
              </a:xfrm>
              <a:prstGeom prst="rect">
                <a:avLst/>
              </a:prstGeom>
              <a:solidFill>
                <a:srgbClr val="535353"/>
              </a:solidFill>
              <a:ln>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1E37091B-9E0F-4034-BC08-09D7EB8FA873}"/>
                  </a:ext>
                </a:extLst>
              </p:cNvPr>
              <p:cNvSpPr/>
              <p:nvPr/>
            </p:nvSpPr>
            <p:spPr>
              <a:xfrm>
                <a:off x="330303" y="249239"/>
                <a:ext cx="11520000" cy="1260000"/>
              </a:xfrm>
              <a:prstGeom prst="rect">
                <a:avLst/>
              </a:prstGeom>
              <a:noFill/>
              <a:ln w="28575">
                <a:solidFill>
                  <a:srgbClr val="53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 name="Foliennummernplatzhalter 4">
            <a:extLst>
              <a:ext uri="{FF2B5EF4-FFF2-40B4-BE49-F238E27FC236}">
                <a16:creationId xmlns:a16="http://schemas.microsoft.com/office/drawing/2014/main" id="{0C7AE78D-D160-4993-B73E-C06AE1D74057}"/>
              </a:ext>
            </a:extLst>
          </p:cNvPr>
          <p:cNvSpPr>
            <a:spLocks noGrp="1"/>
          </p:cNvSpPr>
          <p:nvPr>
            <p:ph type="sldNum" sz="quarter" idx="12"/>
          </p:nvPr>
        </p:nvSpPr>
        <p:spPr/>
        <p:txBody>
          <a:bodyPr/>
          <a:lstStyle/>
          <a:p>
            <a:fld id="{3A98EE3D-8CD1-4C3F-BD1C-C98C9596463C}" type="slidenum">
              <a:rPr lang="en-US" smtClean="0"/>
              <a:t>9</a:t>
            </a:fld>
            <a:endParaRPr lang="en-US"/>
          </a:p>
        </p:txBody>
      </p:sp>
      <p:sp>
        <p:nvSpPr>
          <p:cNvPr id="15" name="Titel 1">
            <a:extLst>
              <a:ext uri="{FF2B5EF4-FFF2-40B4-BE49-F238E27FC236}">
                <a16:creationId xmlns:a16="http://schemas.microsoft.com/office/drawing/2014/main" id="{F5FA4212-7D11-44E7-A349-D1CD540C2170}"/>
              </a:ext>
            </a:extLst>
          </p:cNvPr>
          <p:cNvSpPr txBox="1">
            <a:spLocks/>
          </p:cNvSpPr>
          <p:nvPr/>
        </p:nvSpPr>
        <p:spPr>
          <a:xfrm>
            <a:off x="521760" y="186220"/>
            <a:ext cx="11139854" cy="94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spcAft>
                <a:spcPts val="400"/>
              </a:spcAft>
            </a:pPr>
            <a:r>
              <a:rPr lang="en-GB" sz="4800" b="1">
                <a:solidFill>
                  <a:srgbClr val="FFFFFF"/>
                </a:solidFill>
              </a:rPr>
              <a:t>Realization</a:t>
            </a:r>
            <a:endParaRPr lang="en-GB" sz="4000" b="1">
              <a:solidFill>
                <a:srgbClr val="FFFFFF"/>
              </a:solidFill>
            </a:endParaRPr>
          </a:p>
        </p:txBody>
      </p:sp>
      <p:sp>
        <p:nvSpPr>
          <p:cNvPr id="18" name="Fußzeilenplatzhalter 3">
            <a:extLst>
              <a:ext uri="{FF2B5EF4-FFF2-40B4-BE49-F238E27FC236}">
                <a16:creationId xmlns:a16="http://schemas.microsoft.com/office/drawing/2014/main" id="{EDBEAFDD-2CD6-4437-9A45-E45AC9709CE8}"/>
              </a:ext>
            </a:extLst>
          </p:cNvPr>
          <p:cNvSpPr txBox="1">
            <a:spLocks/>
          </p:cNvSpPr>
          <p:nvPr/>
        </p:nvSpPr>
        <p:spPr>
          <a:xfrm>
            <a:off x="41774" y="6361270"/>
            <a:ext cx="126591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28.01.2020</a:t>
            </a:r>
          </a:p>
        </p:txBody>
      </p:sp>
      <p:grpSp>
        <p:nvGrpSpPr>
          <p:cNvPr id="44" name="Gruppieren 43">
            <a:extLst>
              <a:ext uri="{FF2B5EF4-FFF2-40B4-BE49-F238E27FC236}">
                <a16:creationId xmlns:a16="http://schemas.microsoft.com/office/drawing/2014/main" id="{243AFFDB-E3A6-40BB-9AA1-3C622DC9FA90}"/>
              </a:ext>
            </a:extLst>
          </p:cNvPr>
          <p:cNvGrpSpPr/>
          <p:nvPr/>
        </p:nvGrpSpPr>
        <p:grpSpPr>
          <a:xfrm>
            <a:off x="3736811" y="1840897"/>
            <a:ext cx="3684981" cy="4299615"/>
            <a:chOff x="521760" y="2056735"/>
            <a:chExt cx="3684981" cy="4299615"/>
          </a:xfrm>
        </p:grpSpPr>
        <p:pic>
          <p:nvPicPr>
            <p:cNvPr id="45" name="Grafik 44" descr="Kamera">
              <a:extLst>
                <a:ext uri="{FF2B5EF4-FFF2-40B4-BE49-F238E27FC236}">
                  <a16:creationId xmlns:a16="http://schemas.microsoft.com/office/drawing/2014/main" id="{25EDE2C9-7672-4419-A207-E656DC62E3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760" y="2056735"/>
              <a:ext cx="557710" cy="538245"/>
            </a:xfrm>
            <a:prstGeom prst="rect">
              <a:avLst/>
            </a:prstGeom>
          </p:spPr>
        </p:pic>
        <p:cxnSp>
          <p:nvCxnSpPr>
            <p:cNvPr id="46" name="Gerade Verbindung mit Pfeil 45">
              <a:extLst>
                <a:ext uri="{FF2B5EF4-FFF2-40B4-BE49-F238E27FC236}">
                  <a16:creationId xmlns:a16="http://schemas.microsoft.com/office/drawing/2014/main" id="{77B23312-F8EF-443E-B217-A2B91ED76849}"/>
                </a:ext>
              </a:extLst>
            </p:cNvPr>
            <p:cNvCxnSpPr/>
            <p:nvPr/>
          </p:nvCxnSpPr>
          <p:spPr>
            <a:xfrm>
              <a:off x="1185766" y="2333370"/>
              <a:ext cx="1008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C84F0104-145F-4078-9F72-D52169AA601D}"/>
                </a:ext>
              </a:extLst>
            </p:cNvPr>
            <p:cNvSpPr txBox="1"/>
            <p:nvPr/>
          </p:nvSpPr>
          <p:spPr>
            <a:xfrm>
              <a:off x="2282420" y="2071760"/>
              <a:ext cx="975994" cy="523220"/>
            </a:xfrm>
            <a:prstGeom prst="rect">
              <a:avLst/>
            </a:prstGeom>
            <a:solidFill>
              <a:srgbClr val="FF85C2"/>
            </a:solidFill>
            <a:ln>
              <a:solidFill>
                <a:srgbClr val="FFABD5"/>
              </a:solidFill>
            </a:ln>
          </p:spPr>
          <p:txBody>
            <a:bodyPr wrap="square" rtlCol="0">
              <a:spAutoFit/>
            </a:bodyPr>
            <a:lstStyle/>
            <a:p>
              <a:pPr algn="ctr"/>
              <a:r>
                <a:rPr lang="de-DE" sz="1400" err="1"/>
                <a:t>read</a:t>
              </a:r>
              <a:r>
                <a:rPr lang="de-DE" sz="1400"/>
                <a:t> in </a:t>
              </a:r>
              <a:r>
                <a:rPr lang="de-DE" sz="1400" err="1"/>
                <a:t>image</a:t>
              </a:r>
              <a:endParaRPr lang="de-DE" sz="1400"/>
            </a:p>
          </p:txBody>
        </p:sp>
        <p:sp>
          <p:nvSpPr>
            <p:cNvPr id="48" name="Textfeld 47">
              <a:extLst>
                <a:ext uri="{FF2B5EF4-FFF2-40B4-BE49-F238E27FC236}">
                  <a16:creationId xmlns:a16="http://schemas.microsoft.com/office/drawing/2014/main" id="{FD91340D-E85B-405C-9453-D813137710B4}"/>
                </a:ext>
              </a:extLst>
            </p:cNvPr>
            <p:cNvSpPr txBox="1"/>
            <p:nvPr/>
          </p:nvSpPr>
          <p:spPr>
            <a:xfrm>
              <a:off x="2277191" y="2949974"/>
              <a:ext cx="975993" cy="523220"/>
            </a:xfrm>
            <a:prstGeom prst="rect">
              <a:avLst/>
            </a:prstGeom>
            <a:solidFill>
              <a:srgbClr val="FF61B0"/>
            </a:solidFill>
            <a:ln>
              <a:solidFill>
                <a:srgbClr val="FF61B0"/>
              </a:solidFill>
            </a:ln>
          </p:spPr>
          <p:txBody>
            <a:bodyPr wrap="square" rtlCol="0">
              <a:spAutoFit/>
            </a:bodyPr>
            <a:lstStyle/>
            <a:p>
              <a:pPr algn="ctr"/>
              <a:r>
                <a:rPr lang="de-DE" sz="1400" err="1"/>
                <a:t>preprocess</a:t>
              </a:r>
              <a:r>
                <a:rPr lang="de-DE" sz="1400"/>
                <a:t> </a:t>
              </a:r>
              <a:r>
                <a:rPr lang="de-DE" sz="1400" err="1"/>
                <a:t>image</a:t>
              </a:r>
              <a:endParaRPr lang="de-DE" sz="1400"/>
            </a:p>
          </p:txBody>
        </p:sp>
        <p:sp>
          <p:nvSpPr>
            <p:cNvPr id="49" name="Textfeld 48">
              <a:extLst>
                <a:ext uri="{FF2B5EF4-FFF2-40B4-BE49-F238E27FC236}">
                  <a16:creationId xmlns:a16="http://schemas.microsoft.com/office/drawing/2014/main" id="{D0FC538C-76EA-4C89-887F-6E9EB13E1E9D}"/>
                </a:ext>
              </a:extLst>
            </p:cNvPr>
            <p:cNvSpPr txBox="1"/>
            <p:nvPr/>
          </p:nvSpPr>
          <p:spPr>
            <a:xfrm>
              <a:off x="1327669" y="3918788"/>
              <a:ext cx="881526"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r>
                <a:rPr lang="de-DE" sz="1400" err="1">
                  <a:solidFill>
                    <a:schemeClr val="bg1"/>
                  </a:solidFill>
                </a:rPr>
                <a:t>horizon</a:t>
              </a:r>
              <a:endParaRPr lang="de-DE" sz="1400">
                <a:solidFill>
                  <a:schemeClr val="bg1"/>
                </a:solidFill>
              </a:endParaRPr>
            </a:p>
          </p:txBody>
        </p:sp>
        <p:sp>
          <p:nvSpPr>
            <p:cNvPr id="50" name="Textfeld 49">
              <a:extLst>
                <a:ext uri="{FF2B5EF4-FFF2-40B4-BE49-F238E27FC236}">
                  <a16:creationId xmlns:a16="http://schemas.microsoft.com/office/drawing/2014/main" id="{312F4A71-E63A-4DD2-A4A1-43ABB0BD7FD7}"/>
                </a:ext>
              </a:extLst>
            </p:cNvPr>
            <p:cNvSpPr txBox="1"/>
            <p:nvPr/>
          </p:nvSpPr>
          <p:spPr>
            <a:xfrm>
              <a:off x="1327669"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grpSp>
          <p:nvGrpSpPr>
            <p:cNvPr id="53" name="Gruppieren 52">
              <a:extLst>
                <a:ext uri="{FF2B5EF4-FFF2-40B4-BE49-F238E27FC236}">
                  <a16:creationId xmlns:a16="http://schemas.microsoft.com/office/drawing/2014/main" id="{76A413B2-A78F-4D20-8560-A2BFF78F40FE}"/>
                </a:ext>
              </a:extLst>
            </p:cNvPr>
            <p:cNvGrpSpPr/>
            <p:nvPr/>
          </p:nvGrpSpPr>
          <p:grpSpPr>
            <a:xfrm>
              <a:off x="2486332" y="5818105"/>
              <a:ext cx="557710" cy="538245"/>
              <a:chOff x="2116182" y="3294965"/>
              <a:chExt cx="720000" cy="720000"/>
            </a:xfrm>
          </p:grpSpPr>
          <p:sp>
            <p:nvSpPr>
              <p:cNvPr id="66" name="Rechteck 65">
                <a:extLst>
                  <a:ext uri="{FF2B5EF4-FFF2-40B4-BE49-F238E27FC236}">
                    <a16:creationId xmlns:a16="http://schemas.microsoft.com/office/drawing/2014/main" id="{DA165DAA-CB0C-4455-9BA2-5CE846B29893}"/>
                  </a:ext>
                </a:extLst>
              </p:cNvPr>
              <p:cNvSpPr/>
              <p:nvPr/>
            </p:nvSpPr>
            <p:spPr>
              <a:xfrm>
                <a:off x="2116182" y="3294965"/>
                <a:ext cx="720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7" name="Grafik 66" descr="Bild">
                <a:extLst>
                  <a:ext uri="{FF2B5EF4-FFF2-40B4-BE49-F238E27FC236}">
                    <a16:creationId xmlns:a16="http://schemas.microsoft.com/office/drawing/2014/main" id="{394FDA48-F656-45C2-88D3-2ED0CA1EDC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16182" y="3294965"/>
                <a:ext cx="720000" cy="720000"/>
              </a:xfrm>
              <a:prstGeom prst="rect">
                <a:avLst/>
              </a:prstGeom>
            </p:spPr>
          </p:pic>
        </p:grpSp>
        <p:sp>
          <p:nvSpPr>
            <p:cNvPr id="54" name="Textfeld 53">
              <a:extLst>
                <a:ext uri="{FF2B5EF4-FFF2-40B4-BE49-F238E27FC236}">
                  <a16:creationId xmlns:a16="http://schemas.microsoft.com/office/drawing/2014/main" id="{A3C1BBFB-76BA-4492-829E-6F582D885068}"/>
                </a:ext>
              </a:extLst>
            </p:cNvPr>
            <p:cNvSpPr txBox="1"/>
            <p:nvPr/>
          </p:nvSpPr>
          <p:spPr>
            <a:xfrm>
              <a:off x="3361507" y="3938811"/>
              <a:ext cx="808943" cy="523220"/>
            </a:xfrm>
            <a:prstGeom prst="rect">
              <a:avLst/>
            </a:prstGeom>
            <a:solidFill>
              <a:srgbClr val="D20069"/>
            </a:solidFill>
            <a:ln>
              <a:solidFill>
                <a:srgbClr val="D20069"/>
              </a:solidFill>
            </a:ln>
          </p:spPr>
          <p:txBody>
            <a:bodyPr wrap="square" rtlCol="0">
              <a:spAutoFit/>
            </a:bodyPr>
            <a:lstStyle/>
            <a:p>
              <a:pPr algn="ctr"/>
              <a:r>
                <a:rPr lang="de-DE" sz="1400" err="1">
                  <a:solidFill>
                    <a:schemeClr val="bg1"/>
                  </a:solidFill>
                </a:rPr>
                <a:t>detect</a:t>
              </a:r>
              <a:r>
                <a:rPr lang="de-DE" sz="1400">
                  <a:solidFill>
                    <a:schemeClr val="bg1"/>
                  </a:solidFill>
                </a:rPr>
                <a:t> </a:t>
              </a:r>
              <a:br>
                <a:rPr lang="de-DE" sz="1400">
                  <a:solidFill>
                    <a:schemeClr val="bg1"/>
                  </a:solidFill>
                </a:rPr>
              </a:br>
              <a:r>
                <a:rPr lang="de-DE" sz="1400" err="1">
                  <a:solidFill>
                    <a:schemeClr val="bg1"/>
                  </a:solidFill>
                </a:rPr>
                <a:t>object</a:t>
              </a:r>
              <a:r>
                <a:rPr lang="de-DE" sz="1400">
                  <a:solidFill>
                    <a:schemeClr val="bg1"/>
                  </a:solidFill>
                </a:rPr>
                <a:t> </a:t>
              </a:r>
            </a:p>
          </p:txBody>
        </p:sp>
        <p:sp>
          <p:nvSpPr>
            <p:cNvPr id="55" name="Textfeld 54">
              <a:extLst>
                <a:ext uri="{FF2B5EF4-FFF2-40B4-BE49-F238E27FC236}">
                  <a16:creationId xmlns:a16="http://schemas.microsoft.com/office/drawing/2014/main" id="{F64BFFC3-A826-42CB-B05F-359835A2F322}"/>
                </a:ext>
              </a:extLst>
            </p:cNvPr>
            <p:cNvSpPr txBox="1"/>
            <p:nvPr/>
          </p:nvSpPr>
          <p:spPr>
            <a:xfrm>
              <a:off x="3325215" y="4878365"/>
              <a:ext cx="881526" cy="538245"/>
            </a:xfrm>
            <a:prstGeom prst="rect">
              <a:avLst/>
            </a:prstGeom>
            <a:solidFill>
              <a:srgbClr val="B4005A"/>
            </a:solidFill>
            <a:ln>
              <a:solidFill>
                <a:srgbClr val="B4005A"/>
              </a:solidFill>
            </a:ln>
          </p:spPr>
          <p:txBody>
            <a:bodyPr wrap="square" rtlCol="0">
              <a:spAutoFit/>
            </a:bodyPr>
            <a:lstStyle/>
            <a:p>
              <a:pPr algn="ctr"/>
              <a:r>
                <a:rPr lang="de-DE" sz="1400" err="1">
                  <a:solidFill>
                    <a:schemeClr val="bg1"/>
                  </a:solidFill>
                </a:rPr>
                <a:t>crop</a:t>
              </a:r>
              <a:r>
                <a:rPr lang="de-DE" sz="1400">
                  <a:solidFill>
                    <a:schemeClr val="bg1"/>
                  </a:solidFill>
                </a:rPr>
                <a:t> </a:t>
              </a:r>
              <a:r>
                <a:rPr lang="de-DE" sz="1400" err="1">
                  <a:solidFill>
                    <a:schemeClr val="bg1"/>
                  </a:solidFill>
                </a:rPr>
                <a:t>the</a:t>
              </a:r>
              <a:r>
                <a:rPr lang="de-DE" sz="1400">
                  <a:solidFill>
                    <a:schemeClr val="bg1"/>
                  </a:solidFill>
                </a:rPr>
                <a:t> </a:t>
              </a:r>
              <a:r>
                <a:rPr lang="de-DE" sz="1400" err="1">
                  <a:solidFill>
                    <a:schemeClr val="bg1"/>
                  </a:solidFill>
                </a:rPr>
                <a:t>image</a:t>
              </a:r>
              <a:endParaRPr lang="de-DE" sz="1400">
                <a:solidFill>
                  <a:schemeClr val="bg1"/>
                </a:solidFill>
              </a:endParaRPr>
            </a:p>
          </p:txBody>
        </p:sp>
        <p:cxnSp>
          <p:nvCxnSpPr>
            <p:cNvPr id="59" name="Gerade Verbindung mit Pfeil 58">
              <a:extLst>
                <a:ext uri="{FF2B5EF4-FFF2-40B4-BE49-F238E27FC236}">
                  <a16:creationId xmlns:a16="http://schemas.microsoft.com/office/drawing/2014/main" id="{ACC050CE-8D94-4114-869F-72D778751378}"/>
                </a:ext>
              </a:extLst>
            </p:cNvPr>
            <p:cNvCxnSpPr>
              <a:cxnSpLocks/>
            </p:cNvCxnSpPr>
            <p:nvPr/>
          </p:nvCxnSpPr>
          <p:spPr>
            <a:xfrm rot="5400000">
              <a:off x="2564192" y="2780983"/>
              <a:ext cx="324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Verbinder: gekrümmt 59">
              <a:extLst>
                <a:ext uri="{FF2B5EF4-FFF2-40B4-BE49-F238E27FC236}">
                  <a16:creationId xmlns:a16="http://schemas.microsoft.com/office/drawing/2014/main" id="{36C6303E-29B6-4CBC-A93D-71E185CE5E54}"/>
                </a:ext>
              </a:extLst>
            </p:cNvPr>
            <p:cNvCxnSpPr>
              <a:stCxn id="48" idx="2"/>
              <a:endCxn id="49" idx="0"/>
            </p:cNvCxnSpPr>
            <p:nvPr/>
          </p:nvCxnSpPr>
          <p:spPr>
            <a:xfrm rot="5400000">
              <a:off x="2044013" y="3197613"/>
              <a:ext cx="445594" cy="996756"/>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Verbinder: gekrümmt 60">
              <a:extLst>
                <a:ext uri="{FF2B5EF4-FFF2-40B4-BE49-F238E27FC236}">
                  <a16:creationId xmlns:a16="http://schemas.microsoft.com/office/drawing/2014/main" id="{882202A6-C319-4E76-9731-0CD34E4342B0}"/>
                </a:ext>
              </a:extLst>
            </p:cNvPr>
            <p:cNvCxnSpPr>
              <a:stCxn id="48" idx="2"/>
              <a:endCxn id="54" idx="0"/>
            </p:cNvCxnSpPr>
            <p:nvPr/>
          </p:nvCxnSpPr>
          <p:spPr>
            <a:xfrm rot="16200000" flipH="1">
              <a:off x="3032775" y="3205606"/>
              <a:ext cx="465617" cy="100079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71483897-1FDD-4154-A01E-A00B2DEB470A}"/>
                </a:ext>
              </a:extLst>
            </p:cNvPr>
            <p:cNvCxnSpPr>
              <a:cxnSpLocks/>
            </p:cNvCxnSpPr>
            <p:nvPr/>
          </p:nvCxnSpPr>
          <p:spPr>
            <a:xfrm rot="5400000">
              <a:off x="1570432" y="4670191"/>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77D0827B-77C3-46BC-8F2D-DF8B961FE12B}"/>
                </a:ext>
              </a:extLst>
            </p:cNvPr>
            <p:cNvCxnSpPr>
              <a:cxnSpLocks/>
            </p:cNvCxnSpPr>
            <p:nvPr/>
          </p:nvCxnSpPr>
          <p:spPr>
            <a:xfrm rot="5400000">
              <a:off x="3567979" y="4680365"/>
              <a:ext cx="39600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krümmt 63">
              <a:extLst>
                <a:ext uri="{FF2B5EF4-FFF2-40B4-BE49-F238E27FC236}">
                  <a16:creationId xmlns:a16="http://schemas.microsoft.com/office/drawing/2014/main" id="{977C92D4-EBE2-4F86-95F3-54878C77CE12}"/>
                </a:ext>
              </a:extLst>
            </p:cNvPr>
            <p:cNvCxnSpPr>
              <a:cxnSpLocks/>
              <a:stCxn id="50" idx="2"/>
              <a:endCxn id="67" idx="1"/>
            </p:cNvCxnSpPr>
            <p:nvPr/>
          </p:nvCxnSpPr>
          <p:spPr>
            <a:xfrm rot="16200000" flipH="1">
              <a:off x="1792073" y="5392969"/>
              <a:ext cx="670618" cy="717900"/>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Verbinder: gekrümmt 64">
              <a:extLst>
                <a:ext uri="{FF2B5EF4-FFF2-40B4-BE49-F238E27FC236}">
                  <a16:creationId xmlns:a16="http://schemas.microsoft.com/office/drawing/2014/main" id="{98AF65F9-7294-45E6-B5BB-4C2025545AAF}"/>
                </a:ext>
              </a:extLst>
            </p:cNvPr>
            <p:cNvCxnSpPr>
              <a:stCxn id="55" idx="2"/>
              <a:endCxn id="67" idx="3"/>
            </p:cNvCxnSpPr>
            <p:nvPr/>
          </p:nvCxnSpPr>
          <p:spPr>
            <a:xfrm rot="5400000">
              <a:off x="3069701" y="5390951"/>
              <a:ext cx="670618" cy="721936"/>
            </a:xfrm>
            <a:prstGeom prst="curved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extfeld 42">
            <a:extLst>
              <a:ext uri="{FF2B5EF4-FFF2-40B4-BE49-F238E27FC236}">
                <a16:creationId xmlns:a16="http://schemas.microsoft.com/office/drawing/2014/main" id="{56AABBD4-7CC2-40E0-A0F0-AF7DA011F791}"/>
              </a:ext>
            </a:extLst>
          </p:cNvPr>
          <p:cNvSpPr txBox="1"/>
          <p:nvPr/>
        </p:nvSpPr>
        <p:spPr>
          <a:xfrm>
            <a:off x="3736811" y="1013403"/>
            <a:ext cx="4724400" cy="368363"/>
          </a:xfrm>
          <a:prstGeom prst="rect">
            <a:avLst/>
          </a:prstGeom>
          <a:noFill/>
        </p:spPr>
        <p:txBody>
          <a:bodyPr wrap="square" rtlCol="0">
            <a:spAutoFit/>
          </a:bodyPr>
          <a:lstStyle/>
          <a:p>
            <a:pPr algn="ctr"/>
            <a:r>
              <a:rPr lang="de-DE" err="1">
                <a:solidFill>
                  <a:schemeClr val="bg1"/>
                </a:solidFill>
              </a:rPr>
              <a:t>Preprocessing</a:t>
            </a:r>
            <a:endParaRPr lang="de-DE">
              <a:solidFill>
                <a:schemeClr val="bg1"/>
              </a:solidFill>
            </a:endParaRPr>
          </a:p>
        </p:txBody>
      </p:sp>
      <p:sp>
        <p:nvSpPr>
          <p:cNvPr id="3" name="Rechteck 2">
            <a:extLst>
              <a:ext uri="{FF2B5EF4-FFF2-40B4-BE49-F238E27FC236}">
                <a16:creationId xmlns:a16="http://schemas.microsoft.com/office/drawing/2014/main" id="{D0DD4D57-3534-45F1-ABBA-B6AFB0A4F847}"/>
              </a:ext>
            </a:extLst>
          </p:cNvPr>
          <p:cNvSpPr/>
          <p:nvPr/>
        </p:nvSpPr>
        <p:spPr>
          <a:xfrm>
            <a:off x="4038600" y="3244028"/>
            <a:ext cx="4114800" cy="2945554"/>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EFD89D9A-F93F-4145-ADCE-18486A54C87C}"/>
              </a:ext>
            </a:extLst>
          </p:cNvPr>
          <p:cNvSpPr/>
          <p:nvPr/>
        </p:nvSpPr>
        <p:spPr>
          <a:xfrm>
            <a:off x="10704081" y="424233"/>
            <a:ext cx="957533" cy="957533"/>
          </a:xfrm>
          <a:prstGeom prst="ellipse">
            <a:avLst/>
          </a:prstGeom>
          <a:solidFill>
            <a:srgbClr val="B4005A"/>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42" name="Rechteck 41" descr="Webdesign">
            <a:extLst>
              <a:ext uri="{FF2B5EF4-FFF2-40B4-BE49-F238E27FC236}">
                <a16:creationId xmlns:a16="http://schemas.microsoft.com/office/drawing/2014/main" id="{FB2CF328-9FA6-4292-958F-E46417888B41}"/>
              </a:ext>
            </a:extLst>
          </p:cNvPr>
          <p:cNvSpPr/>
          <p:nvPr/>
        </p:nvSpPr>
        <p:spPr>
          <a:xfrm>
            <a:off x="10908145" y="604537"/>
            <a:ext cx="549404" cy="549404"/>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7" name="Fußzeilenplatzhalter 3">
            <a:extLst>
              <a:ext uri="{FF2B5EF4-FFF2-40B4-BE49-F238E27FC236}">
                <a16:creationId xmlns:a16="http://schemas.microsoft.com/office/drawing/2014/main" id="{9D389BA4-D76F-44DB-B487-7763135BA57D}"/>
              </a:ext>
            </a:extLst>
          </p:cNvPr>
          <p:cNvSpPr>
            <a:spLocks noGrp="1"/>
          </p:cNvSpPr>
          <p:nvPr>
            <p:ph type="ftr" sz="quarter" idx="11"/>
          </p:nvPr>
        </p:nvSpPr>
        <p:spPr>
          <a:xfrm>
            <a:off x="4034287" y="6356350"/>
            <a:ext cx="4114800" cy="365125"/>
          </a:xfrm>
        </p:spPr>
        <p:txBody>
          <a:bodyPr/>
          <a:lstStyle/>
          <a:p>
            <a:r>
              <a:rPr lang="en-US"/>
              <a:t>Media Processing – Group F – Make It Aesthetic</a:t>
            </a:r>
          </a:p>
        </p:txBody>
      </p:sp>
    </p:spTree>
    <p:extLst>
      <p:ext uri="{BB962C8B-B14F-4D97-AF65-F5344CB8AC3E}">
        <p14:creationId xmlns:p14="http://schemas.microsoft.com/office/powerpoint/2010/main" val="3316824265"/>
      </p:ext>
    </p:extLst>
  </p:cSld>
  <p:clrMapOvr>
    <a:masterClrMapping/>
  </p:clrMapOvr>
</p:sld>
</file>

<file path=ppt/theme/theme1.xml><?xml version="1.0" encoding="utf-8"?>
<a:theme xmlns:a="http://schemas.openxmlformats.org/drawingml/2006/main" name="Office">
  <a:themeElements>
    <a:clrScheme name="Benutzerdefiniert 33">
      <a:dk1>
        <a:sysClr val="windowText" lastClr="000000"/>
      </a:dk1>
      <a:lt1>
        <a:sysClr val="window" lastClr="FFFFFF"/>
      </a:lt1>
      <a:dk2>
        <a:srgbClr val="44546A"/>
      </a:dk2>
      <a:lt2>
        <a:srgbClr val="E7E6E6"/>
      </a:lt2>
      <a:accent1>
        <a:srgbClr val="954F72"/>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BC35D7CD90CFF4D8C88F86B3FFBEFFC" ma:contentTypeVersion="2" ma:contentTypeDescription="Ein neues Dokument erstellen." ma:contentTypeScope="" ma:versionID="b5354b679ec79169cd4293d61bd17aba">
  <xsd:schema xmlns:xsd="http://www.w3.org/2001/XMLSchema" xmlns:xs="http://www.w3.org/2001/XMLSchema" xmlns:p="http://schemas.microsoft.com/office/2006/metadata/properties" xmlns:ns3="2ee21f7b-c445-45c8-ad93-9efcdac0219a" targetNamespace="http://schemas.microsoft.com/office/2006/metadata/properties" ma:root="true" ma:fieldsID="dd6f4355ba0be114dd96a3eb1536c285" ns3:_="">
    <xsd:import namespace="2ee21f7b-c445-45c8-ad93-9efcdac0219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e21f7b-c445-45c8-ad93-9efcdac02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9F9590-ED8C-417D-834B-5FA6419162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e21f7b-c445-45c8-ad93-9efcdac021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590FF3-403E-4AA0-A824-F7838FFAED5E}">
  <ds:schemaRefs>
    <ds:schemaRef ds:uri="http://schemas.microsoft.com/sharepoint/v3/contenttype/forms"/>
  </ds:schemaRefs>
</ds:datastoreItem>
</file>

<file path=customXml/itemProps3.xml><?xml version="1.0" encoding="utf-8"?>
<ds:datastoreItem xmlns:ds="http://schemas.openxmlformats.org/officeDocument/2006/customXml" ds:itemID="{07E1E0B7-8618-4387-892C-1D5136664EAB}">
  <ds:schemaRefs>
    <ds:schemaRef ds:uri="http://purl.org/dc/terms/"/>
    <ds:schemaRef ds:uri="http://purl.org/dc/elements/1.1/"/>
    <ds:schemaRef ds:uri="2ee21f7b-c445-45c8-ad93-9efcdac0219a"/>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2229</Words>
  <Application>Microsoft Office PowerPoint</Application>
  <PresentationFormat>Breitbild</PresentationFormat>
  <Paragraphs>511</Paragraphs>
  <Slides>34</Slides>
  <Notes>34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34</vt:i4>
      </vt:variant>
    </vt:vector>
  </HeadingPairs>
  <TitlesOfParts>
    <vt:vector size="40" baseType="lpstr">
      <vt:lpstr>Arial</vt:lpstr>
      <vt:lpstr>Calibri</vt:lpstr>
      <vt:lpstr>Calibri Light</vt:lpstr>
      <vt:lpstr>Cambria Math</vt:lpstr>
      <vt:lpstr>Wingdings 3</vt:lpstr>
      <vt:lpstr>Office</vt:lpstr>
      <vt:lpstr>Make  It  Aesthetic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Make  It  Aesthetic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It  Aesthetic</dc:title>
  <dc:creator>Meret Lindanis</dc:creator>
  <cp:lastModifiedBy>Meret Lindanis</cp:lastModifiedBy>
  <cp:revision>2</cp:revision>
  <cp:lastPrinted>2020-01-27T20:39:52Z</cp:lastPrinted>
  <dcterms:created xsi:type="dcterms:W3CDTF">2020-01-21T17:39:59Z</dcterms:created>
  <dcterms:modified xsi:type="dcterms:W3CDTF">2020-02-03T01:24:16Z</dcterms:modified>
</cp:coreProperties>
</file>